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68" r:id="rId2"/>
    <p:sldId id="269" r:id="rId3"/>
    <p:sldId id="265" r:id="rId4"/>
    <p:sldId id="270" r:id="rId5"/>
    <p:sldId id="271" r:id="rId6"/>
    <p:sldId id="272" r:id="rId7"/>
    <p:sldId id="291" r:id="rId8"/>
    <p:sldId id="292" r:id="rId9"/>
    <p:sldId id="287" r:id="rId10"/>
    <p:sldId id="288" r:id="rId11"/>
    <p:sldId id="289" r:id="rId12"/>
    <p:sldId id="290" r:id="rId13"/>
    <p:sldId id="274" r:id="rId14"/>
    <p:sldId id="277" r:id="rId15"/>
    <p:sldId id="294" r:id="rId16"/>
    <p:sldId id="278" r:id="rId17"/>
    <p:sldId id="295" r:id="rId18"/>
    <p:sldId id="296" r:id="rId19"/>
    <p:sldId id="293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036BFD-E331-44F3-94B5-BE31FC3DB5D2}" v="24" dt="2024-04-04T10:03:30.9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utz Samuel" userId="a071e777-bb82-4150-b32d-0576f3cd2636" providerId="ADAL" clId="{55036BFD-E331-44F3-94B5-BE31FC3DB5D2}"/>
    <pc:docChg chg="undo redo custSel addSld delSld modSld sldOrd">
      <pc:chgData name="Putz Samuel" userId="a071e777-bb82-4150-b32d-0576f3cd2636" providerId="ADAL" clId="{55036BFD-E331-44F3-94B5-BE31FC3DB5D2}" dt="2024-04-04T10:03:30.978" v="3604" actId="14100"/>
      <pc:docMkLst>
        <pc:docMk/>
      </pc:docMkLst>
      <pc:sldChg chg="addSp delSp modSp del modTransition modAnim">
        <pc:chgData name="Putz Samuel" userId="a071e777-bb82-4150-b32d-0576f3cd2636" providerId="ADAL" clId="{55036BFD-E331-44F3-94B5-BE31FC3DB5D2}" dt="2024-01-17T16:17:47.037" v="846" actId="2696"/>
        <pc:sldMkLst>
          <pc:docMk/>
          <pc:sldMk cId="788129084" sldId="256"/>
        </pc:sldMkLst>
        <pc:picChg chg="add mod">
          <ac:chgData name="Putz Samuel" userId="a071e777-bb82-4150-b32d-0576f3cd2636" providerId="ADAL" clId="{55036BFD-E331-44F3-94B5-BE31FC3DB5D2}" dt="2024-01-17T16:17:05.569" v="843" actId="1076"/>
          <ac:picMkLst>
            <pc:docMk/>
            <pc:sldMk cId="788129084" sldId="256"/>
            <ac:picMk id="4" creationId="{64EF6AAF-52EF-5387-CDC5-41318D5B2176}"/>
          </ac:picMkLst>
        </pc:picChg>
        <pc:picChg chg="add mod">
          <ac:chgData name="Putz Samuel" userId="a071e777-bb82-4150-b32d-0576f3cd2636" providerId="ADAL" clId="{55036BFD-E331-44F3-94B5-BE31FC3DB5D2}" dt="2024-01-17T16:17:05.569" v="843" actId="1076"/>
          <ac:picMkLst>
            <pc:docMk/>
            <pc:sldMk cId="788129084" sldId="256"/>
            <ac:picMk id="5" creationId="{DDAA0AC7-05CA-FBEA-E782-3BE06DE4BBF0}"/>
          </ac:picMkLst>
        </pc:picChg>
        <pc:picChg chg="add mod">
          <ac:chgData name="Putz Samuel" userId="a071e777-bb82-4150-b32d-0576f3cd2636" providerId="ADAL" clId="{55036BFD-E331-44F3-94B5-BE31FC3DB5D2}" dt="2024-01-17T16:17:05.569" v="843" actId="1076"/>
          <ac:picMkLst>
            <pc:docMk/>
            <pc:sldMk cId="788129084" sldId="256"/>
            <ac:picMk id="6" creationId="{748610B8-5AE7-3633-5904-E7B42693641B}"/>
          </ac:picMkLst>
        </pc:picChg>
        <pc:picChg chg="add mod">
          <ac:chgData name="Putz Samuel" userId="a071e777-bb82-4150-b32d-0576f3cd2636" providerId="ADAL" clId="{55036BFD-E331-44F3-94B5-BE31FC3DB5D2}" dt="2024-01-17T16:17:05.569" v="843" actId="1076"/>
          <ac:picMkLst>
            <pc:docMk/>
            <pc:sldMk cId="788129084" sldId="256"/>
            <ac:picMk id="7" creationId="{176F8D9F-C42F-EA0A-6C2D-156FE4BBFB67}"/>
          </ac:picMkLst>
        </pc:picChg>
        <pc:picChg chg="add mod">
          <ac:chgData name="Putz Samuel" userId="a071e777-bb82-4150-b32d-0576f3cd2636" providerId="ADAL" clId="{55036BFD-E331-44F3-94B5-BE31FC3DB5D2}" dt="2024-01-17T16:17:05.569" v="843" actId="1076"/>
          <ac:picMkLst>
            <pc:docMk/>
            <pc:sldMk cId="788129084" sldId="256"/>
            <ac:picMk id="11" creationId="{783C2A9B-7B7A-9541-7583-7CDA936550DD}"/>
          </ac:picMkLst>
        </pc:picChg>
        <pc:picChg chg="del">
          <ac:chgData name="Putz Samuel" userId="a071e777-bb82-4150-b32d-0576f3cd2636" providerId="ADAL" clId="{55036BFD-E331-44F3-94B5-BE31FC3DB5D2}" dt="2024-01-17T16:10:17.258" v="792" actId="478"/>
          <ac:picMkLst>
            <pc:docMk/>
            <pc:sldMk cId="788129084" sldId="256"/>
            <ac:picMk id="1027" creationId="{66C1E11C-61F3-EC26-0B0C-1D620CE2EA12}"/>
          </ac:picMkLst>
        </pc:picChg>
        <pc:picChg chg="del">
          <ac:chgData name="Putz Samuel" userId="a071e777-bb82-4150-b32d-0576f3cd2636" providerId="ADAL" clId="{55036BFD-E331-44F3-94B5-BE31FC3DB5D2}" dt="2024-01-17T16:10:20.522" v="798" actId="478"/>
          <ac:picMkLst>
            <pc:docMk/>
            <pc:sldMk cId="788129084" sldId="256"/>
            <ac:picMk id="1028" creationId="{70ED0134-71F6-F745-567B-436C7B49D6B8}"/>
          </ac:picMkLst>
        </pc:picChg>
        <pc:picChg chg="del">
          <ac:chgData name="Putz Samuel" userId="a071e777-bb82-4150-b32d-0576f3cd2636" providerId="ADAL" clId="{55036BFD-E331-44F3-94B5-BE31FC3DB5D2}" dt="2024-01-17T16:10:19.768" v="797" actId="478"/>
          <ac:picMkLst>
            <pc:docMk/>
            <pc:sldMk cId="788129084" sldId="256"/>
            <ac:picMk id="1029" creationId="{46E76F00-86E0-4A2D-A347-9DC6F531A853}"/>
          </ac:picMkLst>
        </pc:picChg>
        <pc:picChg chg="del">
          <ac:chgData name="Putz Samuel" userId="a071e777-bb82-4150-b32d-0576f3cd2636" providerId="ADAL" clId="{55036BFD-E331-44F3-94B5-BE31FC3DB5D2}" dt="2024-01-17T16:10:18.749" v="794" actId="478"/>
          <ac:picMkLst>
            <pc:docMk/>
            <pc:sldMk cId="788129084" sldId="256"/>
            <ac:picMk id="1030" creationId="{02C33454-A7AB-B646-53A3-B8FBD27C1462}"/>
          </ac:picMkLst>
        </pc:picChg>
        <pc:picChg chg="del">
          <ac:chgData name="Putz Samuel" userId="a071e777-bb82-4150-b32d-0576f3cd2636" providerId="ADAL" clId="{55036BFD-E331-44F3-94B5-BE31FC3DB5D2}" dt="2024-01-17T16:10:18.168" v="793" actId="478"/>
          <ac:picMkLst>
            <pc:docMk/>
            <pc:sldMk cId="788129084" sldId="256"/>
            <ac:picMk id="1031" creationId="{B370BC82-F2AA-18CB-EED2-4B64BEE3B652}"/>
          </ac:picMkLst>
        </pc:picChg>
        <pc:picChg chg="del mod">
          <ac:chgData name="Putz Samuel" userId="a071e777-bb82-4150-b32d-0576f3cd2636" providerId="ADAL" clId="{55036BFD-E331-44F3-94B5-BE31FC3DB5D2}" dt="2024-01-17T16:10:19.287" v="796" actId="478"/>
          <ac:picMkLst>
            <pc:docMk/>
            <pc:sldMk cId="788129084" sldId="256"/>
            <ac:picMk id="1034" creationId="{DA6FA483-CBB3-81AF-D4D4-F266D44EF914}"/>
          </ac:picMkLst>
        </pc:picChg>
      </pc:sldChg>
      <pc:sldChg chg="addSp delSp modSp add del mod setBg">
        <pc:chgData name="Putz Samuel" userId="a071e777-bb82-4150-b32d-0576f3cd2636" providerId="ADAL" clId="{55036BFD-E331-44F3-94B5-BE31FC3DB5D2}" dt="2024-01-17T12:48:35.851" v="523" actId="2696"/>
        <pc:sldMkLst>
          <pc:docMk/>
          <pc:sldMk cId="405418036" sldId="257"/>
        </pc:sldMkLst>
        <pc:grpChg chg="del mod">
          <ac:chgData name="Putz Samuel" userId="a071e777-bb82-4150-b32d-0576f3cd2636" providerId="ADAL" clId="{55036BFD-E331-44F3-94B5-BE31FC3DB5D2}" dt="2024-01-10T14:51:32.692" v="33"/>
          <ac:grpSpMkLst>
            <pc:docMk/>
            <pc:sldMk cId="405418036" sldId="257"/>
            <ac:grpSpMk id="8" creationId="{5400EB05-4AE3-A05E-429A-74685E46BC35}"/>
          </ac:grpSpMkLst>
        </pc:grpChg>
        <pc:picChg chg="mod ord">
          <ac:chgData name="Putz Samuel" userId="a071e777-bb82-4150-b32d-0576f3cd2636" providerId="ADAL" clId="{55036BFD-E331-44F3-94B5-BE31FC3DB5D2}" dt="2024-01-10T14:53:42.208" v="51" actId="1076"/>
          <ac:picMkLst>
            <pc:docMk/>
            <pc:sldMk cId="405418036" sldId="257"/>
            <ac:picMk id="3" creationId="{92BB7740-02B5-5513-0009-D320EC1233BF}"/>
          </ac:picMkLst>
        </pc:picChg>
        <pc:picChg chg="add del mod modCrop">
          <ac:chgData name="Putz Samuel" userId="a071e777-bb82-4150-b32d-0576f3cd2636" providerId="ADAL" clId="{55036BFD-E331-44F3-94B5-BE31FC3DB5D2}" dt="2024-01-10T15:10:03.343" v="215" actId="478"/>
          <ac:picMkLst>
            <pc:docMk/>
            <pc:sldMk cId="405418036" sldId="257"/>
            <ac:picMk id="6" creationId="{7285A887-30FA-468A-5430-D365CAA73B64}"/>
          </ac:picMkLst>
        </pc:picChg>
        <pc:picChg chg="add del mod">
          <ac:chgData name="Putz Samuel" userId="a071e777-bb82-4150-b32d-0576f3cd2636" providerId="ADAL" clId="{55036BFD-E331-44F3-94B5-BE31FC3DB5D2}" dt="2024-01-10T15:08:01.689" v="213" actId="478"/>
          <ac:picMkLst>
            <pc:docMk/>
            <pc:sldMk cId="405418036" sldId="257"/>
            <ac:picMk id="10" creationId="{7145FAB1-F8D9-B7D0-48FC-30CB2CDA7050}"/>
          </ac:picMkLst>
        </pc:picChg>
        <pc:picChg chg="add del mod modCrop">
          <ac:chgData name="Putz Samuel" userId="a071e777-bb82-4150-b32d-0576f3cd2636" providerId="ADAL" clId="{55036BFD-E331-44F3-94B5-BE31FC3DB5D2}" dt="2024-01-10T15:12:02.813" v="236" actId="478"/>
          <ac:picMkLst>
            <pc:docMk/>
            <pc:sldMk cId="405418036" sldId="257"/>
            <ac:picMk id="12" creationId="{13B89109-41E2-99D6-C26F-6C2432CA59C7}"/>
          </ac:picMkLst>
        </pc:picChg>
        <pc:picChg chg="add mod">
          <ac:chgData name="Putz Samuel" userId="a071e777-bb82-4150-b32d-0576f3cd2636" providerId="ADAL" clId="{55036BFD-E331-44F3-94B5-BE31FC3DB5D2}" dt="2024-01-10T15:12:08.894" v="238"/>
          <ac:picMkLst>
            <pc:docMk/>
            <pc:sldMk cId="405418036" sldId="257"/>
            <ac:picMk id="13" creationId="{AC01139B-D8AB-28E2-9800-B0AA34528C3C}"/>
          </ac:picMkLst>
        </pc:picChg>
        <pc:inkChg chg="del">
          <ac:chgData name="Putz Samuel" userId="a071e777-bb82-4150-b32d-0576f3cd2636" providerId="ADAL" clId="{55036BFD-E331-44F3-94B5-BE31FC3DB5D2}" dt="2024-01-10T14:51:31.235" v="32"/>
          <ac:inkMkLst>
            <pc:docMk/>
            <pc:sldMk cId="405418036" sldId="257"/>
            <ac:inkMk id="4" creationId="{0F27A89F-CC12-BCB8-ADCD-759F2A302C0E}"/>
          </ac:inkMkLst>
        </pc:inkChg>
        <pc:inkChg chg="del mod">
          <ac:chgData name="Putz Samuel" userId="a071e777-bb82-4150-b32d-0576f3cd2636" providerId="ADAL" clId="{55036BFD-E331-44F3-94B5-BE31FC3DB5D2}" dt="2024-01-10T14:51:32.692" v="33"/>
          <ac:inkMkLst>
            <pc:docMk/>
            <pc:sldMk cId="405418036" sldId="257"/>
            <ac:inkMk id="5" creationId="{B6A03FDB-CB6D-43A7-B92A-3B9BAF83793B}"/>
          </ac:inkMkLst>
        </pc:inkChg>
        <pc:inkChg chg="del mod">
          <ac:chgData name="Putz Samuel" userId="a071e777-bb82-4150-b32d-0576f3cd2636" providerId="ADAL" clId="{55036BFD-E331-44F3-94B5-BE31FC3DB5D2}" dt="2024-01-10T14:51:33.410" v="34"/>
          <ac:inkMkLst>
            <pc:docMk/>
            <pc:sldMk cId="405418036" sldId="257"/>
            <ac:inkMk id="7" creationId="{D3A32773-B9AA-4625-0296-C2D33942502B}"/>
          </ac:inkMkLst>
        </pc:inkChg>
      </pc:sldChg>
      <pc:sldChg chg="modSp modTransition">
        <pc:chgData name="Putz Samuel" userId="a071e777-bb82-4150-b32d-0576f3cd2636" providerId="ADAL" clId="{55036BFD-E331-44F3-94B5-BE31FC3DB5D2}" dt="2024-01-17T17:56:21.450" v="947"/>
        <pc:sldMkLst>
          <pc:docMk/>
          <pc:sldMk cId="3698594164" sldId="258"/>
        </pc:sldMkLst>
        <pc:spChg chg="mod">
          <ac:chgData name="Putz Samuel" userId="a071e777-bb82-4150-b32d-0576f3cd2636" providerId="ADAL" clId="{55036BFD-E331-44F3-94B5-BE31FC3DB5D2}" dt="2024-01-17T13:12:48.095" v="665"/>
          <ac:spMkLst>
            <pc:docMk/>
            <pc:sldMk cId="3698594164" sldId="258"/>
            <ac:spMk id="2" creationId="{B42BDEE3-14DB-BF40-1F4B-EB5F7FD825C1}"/>
          </ac:spMkLst>
        </pc:spChg>
        <pc:spChg chg="mod">
          <ac:chgData name="Putz Samuel" userId="a071e777-bb82-4150-b32d-0576f3cd2636" providerId="ADAL" clId="{55036BFD-E331-44F3-94B5-BE31FC3DB5D2}" dt="2024-01-17T13:12:48.095" v="665"/>
          <ac:spMkLst>
            <pc:docMk/>
            <pc:sldMk cId="3698594164" sldId="258"/>
            <ac:spMk id="3" creationId="{4A4A535B-5749-2FC7-0320-4D7FB2752DA4}"/>
          </ac:spMkLst>
        </pc:spChg>
      </pc:sldChg>
      <pc:sldChg chg="modSp modTransition">
        <pc:chgData name="Putz Samuel" userId="a071e777-bb82-4150-b32d-0576f3cd2636" providerId="ADAL" clId="{55036BFD-E331-44F3-94B5-BE31FC3DB5D2}" dt="2024-01-17T17:56:23.578" v="948"/>
        <pc:sldMkLst>
          <pc:docMk/>
          <pc:sldMk cId="3699691101" sldId="259"/>
        </pc:sldMkLst>
        <pc:spChg chg="mod">
          <ac:chgData name="Putz Samuel" userId="a071e777-bb82-4150-b32d-0576f3cd2636" providerId="ADAL" clId="{55036BFD-E331-44F3-94B5-BE31FC3DB5D2}" dt="2024-01-17T13:12:48.095" v="665"/>
          <ac:spMkLst>
            <pc:docMk/>
            <pc:sldMk cId="3699691101" sldId="259"/>
            <ac:spMk id="2" creationId="{53ABFD9B-9F0E-F5B8-9444-62332C808CFD}"/>
          </ac:spMkLst>
        </pc:spChg>
        <pc:spChg chg="mod">
          <ac:chgData name="Putz Samuel" userId="a071e777-bb82-4150-b32d-0576f3cd2636" providerId="ADAL" clId="{55036BFD-E331-44F3-94B5-BE31FC3DB5D2}" dt="2024-01-17T13:12:48.095" v="665"/>
          <ac:spMkLst>
            <pc:docMk/>
            <pc:sldMk cId="3699691101" sldId="259"/>
            <ac:spMk id="3" creationId="{398CF5A3-5503-E857-B41D-963EEE82C5D5}"/>
          </ac:spMkLst>
        </pc:spChg>
      </pc:sldChg>
      <pc:sldChg chg="modSp del mod modTransition">
        <pc:chgData name="Putz Samuel" userId="a071e777-bb82-4150-b32d-0576f3cd2636" providerId="ADAL" clId="{55036BFD-E331-44F3-94B5-BE31FC3DB5D2}" dt="2024-01-18T07:11:34.292" v="1313" actId="2696"/>
        <pc:sldMkLst>
          <pc:docMk/>
          <pc:sldMk cId="791301737" sldId="260"/>
        </pc:sldMkLst>
        <pc:spChg chg="mod">
          <ac:chgData name="Putz Samuel" userId="a071e777-bb82-4150-b32d-0576f3cd2636" providerId="ADAL" clId="{55036BFD-E331-44F3-94B5-BE31FC3DB5D2}" dt="2024-01-18T07:10:11.482" v="1297" actId="21"/>
          <ac:spMkLst>
            <pc:docMk/>
            <pc:sldMk cId="791301737" sldId="260"/>
            <ac:spMk id="2" creationId="{69122719-7617-088D-C57C-31BCF923BCB7}"/>
          </ac:spMkLst>
        </pc:spChg>
        <pc:spChg chg="mod">
          <ac:chgData name="Putz Samuel" userId="a071e777-bb82-4150-b32d-0576f3cd2636" providerId="ADAL" clId="{55036BFD-E331-44F3-94B5-BE31FC3DB5D2}" dt="2024-01-18T07:10:24.288" v="1301" actId="403"/>
          <ac:spMkLst>
            <pc:docMk/>
            <pc:sldMk cId="791301737" sldId="260"/>
            <ac:spMk id="3" creationId="{675512A6-AB36-DDAE-3846-34DD50FEC0C1}"/>
          </ac:spMkLst>
        </pc:spChg>
        <pc:picChg chg="mod">
          <ac:chgData name="Putz Samuel" userId="a071e777-bb82-4150-b32d-0576f3cd2636" providerId="ADAL" clId="{55036BFD-E331-44F3-94B5-BE31FC3DB5D2}" dt="2024-01-18T07:07:47.041" v="1272" actId="1076"/>
          <ac:picMkLst>
            <pc:docMk/>
            <pc:sldMk cId="791301737" sldId="260"/>
            <ac:picMk id="4" creationId="{768F723F-F1DB-DCFB-37E1-3D27F9DAD8DD}"/>
          </ac:picMkLst>
        </pc:picChg>
      </pc:sldChg>
      <pc:sldChg chg="addSp delSp modSp del mod modTransition setBg delDesignElem">
        <pc:chgData name="Putz Samuel" userId="a071e777-bb82-4150-b32d-0576f3cd2636" providerId="ADAL" clId="{55036BFD-E331-44F3-94B5-BE31FC3DB5D2}" dt="2024-03-06T12:59:40.178" v="2213" actId="2696"/>
        <pc:sldMkLst>
          <pc:docMk/>
          <pc:sldMk cId="548073455" sldId="261"/>
        </pc:sldMkLst>
        <pc:spChg chg="mod">
          <ac:chgData name="Putz Samuel" userId="a071e777-bb82-4150-b32d-0576f3cd2636" providerId="ADAL" clId="{55036BFD-E331-44F3-94B5-BE31FC3DB5D2}" dt="2024-01-17T13:11:13.014" v="651" actId="403"/>
          <ac:spMkLst>
            <pc:docMk/>
            <pc:sldMk cId="548073455" sldId="261"/>
            <ac:spMk id="2" creationId="{998E6382-426C-93EC-5905-C25E4FF4BD14}"/>
          </ac:spMkLst>
        </pc:spChg>
        <pc:spChg chg="del mod">
          <ac:chgData name="Putz Samuel" userId="a071e777-bb82-4150-b32d-0576f3cd2636" providerId="ADAL" clId="{55036BFD-E331-44F3-94B5-BE31FC3DB5D2}" dt="2024-01-17T12:58:46.340" v="541"/>
          <ac:spMkLst>
            <pc:docMk/>
            <pc:sldMk cId="548073455" sldId="261"/>
            <ac:spMk id="3" creationId="{72FFCD74-F343-185C-A756-31FAEBEED52E}"/>
          </ac:spMkLst>
        </pc:spChg>
        <pc:spChg chg="add mod">
          <ac:chgData name="Putz Samuel" userId="a071e777-bb82-4150-b32d-0576f3cd2636" providerId="ADAL" clId="{55036BFD-E331-44F3-94B5-BE31FC3DB5D2}" dt="2024-01-18T07:04:51.779" v="1264" actId="20577"/>
          <ac:spMkLst>
            <pc:docMk/>
            <pc:sldMk cId="548073455" sldId="261"/>
            <ac:spMk id="6" creationId="{25FD5DFC-A555-447D-EFBA-30EE934B390D}"/>
          </ac:spMkLst>
        </pc:spChg>
        <pc:grpChg chg="add del">
          <ac:chgData name="Putz Samuel" userId="a071e777-bb82-4150-b32d-0576f3cd2636" providerId="ADAL" clId="{55036BFD-E331-44F3-94B5-BE31FC3DB5D2}" dt="2024-01-17T13:12:48.095" v="665"/>
          <ac:grpSpMkLst>
            <pc:docMk/>
            <pc:sldMk cId="548073455" sldId="261"/>
            <ac:grpSpMk id="13" creationId="{434FA563-76F6-CDCF-AEA0-A7B78E44647B}"/>
          </ac:grpSpMkLst>
        </pc:grpChg>
        <pc:picChg chg="add mod">
          <ac:chgData name="Putz Samuel" userId="a071e777-bb82-4150-b32d-0576f3cd2636" providerId="ADAL" clId="{55036BFD-E331-44F3-94B5-BE31FC3DB5D2}" dt="2024-01-18T07:05:04.219" v="1266" actId="14100"/>
          <ac:picMkLst>
            <pc:docMk/>
            <pc:sldMk cId="548073455" sldId="261"/>
            <ac:picMk id="3" creationId="{68E311F9-BB07-20B4-3923-7947D4C0F280}"/>
          </ac:picMkLst>
        </pc:picChg>
        <pc:picChg chg="add del mod">
          <ac:chgData name="Putz Samuel" userId="a071e777-bb82-4150-b32d-0576f3cd2636" providerId="ADAL" clId="{55036BFD-E331-44F3-94B5-BE31FC3DB5D2}" dt="2024-01-17T12:58:49.484" v="543" actId="478"/>
          <ac:picMkLst>
            <pc:docMk/>
            <pc:sldMk cId="548073455" sldId="261"/>
            <ac:picMk id="4" creationId="{6D1C29DC-1F24-3E20-1770-FCDA461BD01D}"/>
          </ac:picMkLst>
        </pc:picChg>
        <pc:picChg chg="add del mod">
          <ac:chgData name="Putz Samuel" userId="a071e777-bb82-4150-b32d-0576f3cd2636" providerId="ADAL" clId="{55036BFD-E331-44F3-94B5-BE31FC3DB5D2}" dt="2024-01-18T11:00:12.398" v="1838" actId="478"/>
          <ac:picMkLst>
            <pc:docMk/>
            <pc:sldMk cId="548073455" sldId="261"/>
            <ac:picMk id="4" creationId="{D5580204-FBBB-39EB-C98E-5A161A164614}"/>
          </ac:picMkLst>
        </pc:picChg>
        <pc:picChg chg="add mod">
          <ac:chgData name="Putz Samuel" userId="a071e777-bb82-4150-b32d-0576f3cd2636" providerId="ADAL" clId="{55036BFD-E331-44F3-94B5-BE31FC3DB5D2}" dt="2024-01-18T11:00:20.653" v="1841" actId="1076"/>
          <ac:picMkLst>
            <pc:docMk/>
            <pc:sldMk cId="548073455" sldId="261"/>
            <ac:picMk id="5" creationId="{1953C955-52E4-4307-63AB-8C3B2C252A8E}"/>
          </ac:picMkLst>
        </pc:picChg>
        <pc:picChg chg="add del mod">
          <ac:chgData name="Putz Samuel" userId="a071e777-bb82-4150-b32d-0576f3cd2636" providerId="ADAL" clId="{55036BFD-E331-44F3-94B5-BE31FC3DB5D2}" dt="2024-01-18T11:00:33.288" v="1843" actId="478"/>
          <ac:picMkLst>
            <pc:docMk/>
            <pc:sldMk cId="548073455" sldId="261"/>
            <ac:picMk id="7" creationId="{B5CD5CF4-CBF5-4DF9-BEA4-92B2DCA8BE33}"/>
          </ac:picMkLst>
        </pc:picChg>
        <pc:picChg chg="add mod modCrop">
          <ac:chgData name="Putz Samuel" userId="a071e777-bb82-4150-b32d-0576f3cd2636" providerId="ADAL" clId="{55036BFD-E331-44F3-94B5-BE31FC3DB5D2}" dt="2024-01-17T13:11:55.012" v="660" actId="1076"/>
          <ac:picMkLst>
            <pc:docMk/>
            <pc:sldMk cId="548073455" sldId="261"/>
            <ac:picMk id="8" creationId="{210225AC-3A35-8BA1-F89F-369E3A2D5619}"/>
          </ac:picMkLst>
        </pc:picChg>
        <pc:picChg chg="add mod modCrop">
          <ac:chgData name="Putz Samuel" userId="a071e777-bb82-4150-b32d-0576f3cd2636" providerId="ADAL" clId="{55036BFD-E331-44F3-94B5-BE31FC3DB5D2}" dt="2024-01-18T11:04:20.018" v="1867" actId="732"/>
          <ac:picMkLst>
            <pc:docMk/>
            <pc:sldMk cId="548073455" sldId="261"/>
            <ac:picMk id="10" creationId="{25B90195-DBBF-AC81-F26D-E322F3BB8FC7}"/>
          </ac:picMkLst>
        </pc:picChg>
      </pc:sldChg>
      <pc:sldChg chg="modSp del mod modTransition">
        <pc:chgData name="Putz Samuel" userId="a071e777-bb82-4150-b32d-0576f3cd2636" providerId="ADAL" clId="{55036BFD-E331-44F3-94B5-BE31FC3DB5D2}" dt="2024-01-17T17:56:13.294" v="945" actId="2696"/>
        <pc:sldMkLst>
          <pc:docMk/>
          <pc:sldMk cId="1043968078" sldId="262"/>
        </pc:sldMkLst>
        <pc:spChg chg="mod">
          <ac:chgData name="Putz Samuel" userId="a071e777-bb82-4150-b32d-0576f3cd2636" providerId="ADAL" clId="{55036BFD-E331-44F3-94B5-BE31FC3DB5D2}" dt="2024-01-17T13:14:39.634" v="734" actId="20577"/>
          <ac:spMkLst>
            <pc:docMk/>
            <pc:sldMk cId="1043968078" sldId="262"/>
            <ac:spMk id="2" creationId="{665C8A6E-6944-1469-21F1-48897F140830}"/>
          </ac:spMkLst>
        </pc:spChg>
        <pc:spChg chg="mod">
          <ac:chgData name="Putz Samuel" userId="a071e777-bb82-4150-b32d-0576f3cd2636" providerId="ADAL" clId="{55036BFD-E331-44F3-94B5-BE31FC3DB5D2}" dt="2024-01-17T13:12:48.095" v="665"/>
          <ac:spMkLst>
            <pc:docMk/>
            <pc:sldMk cId="1043968078" sldId="262"/>
            <ac:spMk id="3" creationId="{2C1ADFE6-E546-7495-D74A-49B48510B8EF}"/>
          </ac:spMkLst>
        </pc:spChg>
      </pc:sldChg>
      <pc:sldChg chg="modSp del">
        <pc:chgData name="Putz Samuel" userId="a071e777-bb82-4150-b32d-0576f3cd2636" providerId="ADAL" clId="{55036BFD-E331-44F3-94B5-BE31FC3DB5D2}" dt="2024-01-17T13:04:03.863" v="617" actId="2696"/>
        <pc:sldMkLst>
          <pc:docMk/>
          <pc:sldMk cId="888254964" sldId="263"/>
        </pc:sldMkLst>
        <pc:spChg chg="mod">
          <ac:chgData name="Putz Samuel" userId="a071e777-bb82-4150-b32d-0576f3cd2636" providerId="ADAL" clId="{55036BFD-E331-44F3-94B5-BE31FC3DB5D2}" dt="2024-01-10T15:04:32.274" v="207"/>
          <ac:spMkLst>
            <pc:docMk/>
            <pc:sldMk cId="888254964" sldId="263"/>
            <ac:spMk id="2" creationId="{F37251D3-2BE5-861D-8BEA-116CC599AEC2}"/>
          </ac:spMkLst>
        </pc:spChg>
        <pc:spChg chg="mod">
          <ac:chgData name="Putz Samuel" userId="a071e777-bb82-4150-b32d-0576f3cd2636" providerId="ADAL" clId="{55036BFD-E331-44F3-94B5-BE31FC3DB5D2}" dt="2024-01-10T15:04:32.274" v="207"/>
          <ac:spMkLst>
            <pc:docMk/>
            <pc:sldMk cId="888254964" sldId="263"/>
            <ac:spMk id="3" creationId="{D36B11B0-246C-5304-0B3E-2E671FC4C8AE}"/>
          </ac:spMkLst>
        </pc:spChg>
      </pc:sldChg>
      <pc:sldChg chg="addSp delSp modSp del mod modTransition setBg">
        <pc:chgData name="Putz Samuel" userId="a071e777-bb82-4150-b32d-0576f3cd2636" providerId="ADAL" clId="{55036BFD-E331-44F3-94B5-BE31FC3DB5D2}" dt="2024-03-06T15:19:11.228" v="3150" actId="2696"/>
        <pc:sldMkLst>
          <pc:docMk/>
          <pc:sldMk cId="1428144675" sldId="264"/>
        </pc:sldMkLst>
        <pc:spChg chg="mod">
          <ac:chgData name="Putz Samuel" userId="a071e777-bb82-4150-b32d-0576f3cd2636" providerId="ADAL" clId="{55036BFD-E331-44F3-94B5-BE31FC3DB5D2}" dt="2024-01-17T16:03:12.588" v="777" actId="26606"/>
          <ac:spMkLst>
            <pc:docMk/>
            <pc:sldMk cId="1428144675" sldId="264"/>
            <ac:spMk id="2" creationId="{198E2999-18F8-0C8E-E398-4B657E51D1BE}"/>
          </ac:spMkLst>
        </pc:spChg>
        <pc:spChg chg="add del mod">
          <ac:chgData name="Putz Samuel" userId="a071e777-bb82-4150-b32d-0576f3cd2636" providerId="ADAL" clId="{55036BFD-E331-44F3-94B5-BE31FC3DB5D2}" dt="2024-03-06T14:00:55.262" v="2348" actId="21"/>
          <ac:spMkLst>
            <pc:docMk/>
            <pc:sldMk cId="1428144675" sldId="264"/>
            <ac:spMk id="4" creationId="{34B97451-297A-A7E3-B7C1-F5E1B1F7CA06}"/>
          </ac:spMkLst>
        </pc:spChg>
        <pc:spChg chg="add del mod">
          <ac:chgData name="Putz Samuel" userId="a071e777-bb82-4150-b32d-0576f3cd2636" providerId="ADAL" clId="{55036BFD-E331-44F3-94B5-BE31FC3DB5D2}" dt="2024-01-17T16:02:28.807" v="767" actId="931"/>
          <ac:spMkLst>
            <pc:docMk/>
            <pc:sldMk cId="1428144675" sldId="264"/>
            <ac:spMk id="4" creationId="{8D10E4B4-2630-8F6A-EBD8-9428A1306989}"/>
          </ac:spMkLst>
        </pc:spChg>
        <pc:spChg chg="add mod">
          <ac:chgData name="Putz Samuel" userId="a071e777-bb82-4150-b32d-0576f3cd2636" providerId="ADAL" clId="{55036BFD-E331-44F3-94B5-BE31FC3DB5D2}" dt="2024-03-06T15:18:39.333" v="3141" actId="21"/>
          <ac:spMkLst>
            <pc:docMk/>
            <pc:sldMk cId="1428144675" sldId="264"/>
            <ac:spMk id="5" creationId="{2F15EA3F-87E3-712C-4BDA-C0C7BBF377EE}"/>
          </ac:spMkLst>
        </pc:spChg>
        <pc:spChg chg="add del mod">
          <ac:chgData name="Putz Samuel" userId="a071e777-bb82-4150-b32d-0576f3cd2636" providerId="ADAL" clId="{55036BFD-E331-44F3-94B5-BE31FC3DB5D2}" dt="2024-01-17T16:02:38.163" v="771" actId="478"/>
          <ac:spMkLst>
            <pc:docMk/>
            <pc:sldMk cId="1428144675" sldId="264"/>
            <ac:spMk id="8" creationId="{261E8BD0-9A55-16C7-55D5-85638E0F34AB}"/>
          </ac:spMkLst>
        </pc:spChg>
        <pc:spChg chg="add del mod">
          <ac:chgData name="Putz Samuel" userId="a071e777-bb82-4150-b32d-0576f3cd2636" providerId="ADAL" clId="{55036BFD-E331-44F3-94B5-BE31FC3DB5D2}" dt="2024-01-17T16:03:12.588" v="777" actId="26606"/>
          <ac:spMkLst>
            <pc:docMk/>
            <pc:sldMk cId="1428144675" sldId="264"/>
            <ac:spMk id="11" creationId="{74A39ACF-6016-EC28-A45A-E80A440E10E8}"/>
          </ac:spMkLst>
        </pc:spChg>
        <pc:spChg chg="add">
          <ac:chgData name="Putz Samuel" userId="a071e777-bb82-4150-b32d-0576f3cd2636" providerId="ADAL" clId="{55036BFD-E331-44F3-94B5-BE31FC3DB5D2}" dt="2024-01-17T16:03:12.588" v="777" actId="26606"/>
          <ac:spMkLst>
            <pc:docMk/>
            <pc:sldMk cId="1428144675" sldId="264"/>
            <ac:spMk id="16" creationId="{D4771268-CB57-404A-9271-370EB28F6090}"/>
          </ac:spMkLst>
        </pc:spChg>
        <pc:picChg chg="add mod">
          <ac:chgData name="Putz Samuel" userId="a071e777-bb82-4150-b32d-0576f3cd2636" providerId="ADAL" clId="{55036BFD-E331-44F3-94B5-BE31FC3DB5D2}" dt="2024-03-06T15:07:29.096" v="3017"/>
          <ac:picMkLst>
            <pc:docMk/>
            <pc:sldMk cId="1428144675" sldId="264"/>
            <ac:picMk id="3" creationId="{3F220613-6A83-EF99-F16A-DF2EAF18B878}"/>
          </ac:picMkLst>
        </pc:picChg>
        <pc:picChg chg="del mod">
          <ac:chgData name="Putz Samuel" userId="a071e777-bb82-4150-b32d-0576f3cd2636" providerId="ADAL" clId="{55036BFD-E331-44F3-94B5-BE31FC3DB5D2}" dt="2024-01-17T16:01:28.479" v="766" actId="478"/>
          <ac:picMkLst>
            <pc:docMk/>
            <pc:sldMk cId="1428144675" sldId="264"/>
            <ac:picMk id="5" creationId="{2D6A9AAD-6F60-C9B2-4A83-1B66EAE53A2F}"/>
          </ac:picMkLst>
        </pc:picChg>
        <pc:picChg chg="add mod">
          <ac:chgData name="Putz Samuel" userId="a071e777-bb82-4150-b32d-0576f3cd2636" providerId="ADAL" clId="{55036BFD-E331-44F3-94B5-BE31FC3DB5D2}" dt="2024-03-06T14:00:54.731" v="2347"/>
          <ac:picMkLst>
            <pc:docMk/>
            <pc:sldMk cId="1428144675" sldId="264"/>
            <ac:picMk id="5" creationId="{BB6D2384-2E6D-B4E7-7CEB-5C7E57532ED0}"/>
          </ac:picMkLst>
        </pc:picChg>
        <pc:picChg chg="add mod">
          <ac:chgData name="Putz Samuel" userId="a071e777-bb82-4150-b32d-0576f3cd2636" providerId="ADAL" clId="{55036BFD-E331-44F3-94B5-BE31FC3DB5D2}" dt="2024-03-06T15:18:43.947" v="3144" actId="1076"/>
          <ac:picMkLst>
            <pc:docMk/>
            <pc:sldMk cId="1428144675" sldId="264"/>
            <ac:picMk id="6" creationId="{BB6D2384-2E6D-B4E7-7CEB-5C7E57532ED0}"/>
          </ac:picMkLst>
        </pc:picChg>
        <pc:picChg chg="add del mod">
          <ac:chgData name="Putz Samuel" userId="a071e777-bb82-4150-b32d-0576f3cd2636" providerId="ADAL" clId="{55036BFD-E331-44F3-94B5-BE31FC3DB5D2}" dt="2024-01-17T16:03:01.085" v="776" actId="478"/>
          <ac:picMkLst>
            <pc:docMk/>
            <pc:sldMk cId="1428144675" sldId="264"/>
            <ac:picMk id="7" creationId="{03D7C666-166E-38BB-DA69-01DC656DC9CF}"/>
          </ac:picMkLst>
        </pc:picChg>
        <pc:picChg chg="add mod">
          <ac:chgData name="Putz Samuel" userId="a071e777-bb82-4150-b32d-0576f3cd2636" providerId="ADAL" clId="{55036BFD-E331-44F3-94B5-BE31FC3DB5D2}" dt="2024-03-06T15:18:51.702" v="3145" actId="571"/>
          <ac:picMkLst>
            <pc:docMk/>
            <pc:sldMk cId="1428144675" sldId="264"/>
            <ac:picMk id="7" creationId="{5F6CF849-CF57-DCAA-FF66-C32655044C43}"/>
          </ac:picMkLst>
        </pc:picChg>
        <pc:picChg chg="add del mod">
          <ac:chgData name="Putz Samuel" userId="a071e777-bb82-4150-b32d-0576f3cd2636" providerId="ADAL" clId="{55036BFD-E331-44F3-94B5-BE31FC3DB5D2}" dt="2024-03-06T15:18:39.333" v="3141" actId="21"/>
          <ac:picMkLst>
            <pc:docMk/>
            <pc:sldMk cId="1428144675" sldId="264"/>
            <ac:picMk id="9" creationId="{BB6D2384-2E6D-B4E7-7CEB-5C7E57532ED0}"/>
          </ac:picMkLst>
        </pc:picChg>
      </pc:sldChg>
      <pc:sldChg chg="addSp delSp modSp new mod ord modTransition setBg delDesignElem">
        <pc:chgData name="Putz Samuel" userId="a071e777-bb82-4150-b32d-0576f3cd2636" providerId="ADAL" clId="{55036BFD-E331-44F3-94B5-BE31FC3DB5D2}" dt="2024-04-04T10:03:30.978" v="3604" actId="14100"/>
        <pc:sldMkLst>
          <pc:docMk/>
          <pc:sldMk cId="4127201817" sldId="265"/>
        </pc:sldMkLst>
        <pc:spChg chg="mod ord">
          <ac:chgData name="Putz Samuel" userId="a071e777-bb82-4150-b32d-0576f3cd2636" providerId="ADAL" clId="{55036BFD-E331-44F3-94B5-BE31FC3DB5D2}" dt="2024-04-03T12:48:40.016" v="3531" actId="20577"/>
          <ac:spMkLst>
            <pc:docMk/>
            <pc:sldMk cId="4127201817" sldId="265"/>
            <ac:spMk id="2" creationId="{0B884052-C660-E4CA-9759-940BA3C38FE2}"/>
          </ac:spMkLst>
        </pc:spChg>
        <pc:spChg chg="del mod">
          <ac:chgData name="Putz Samuel" userId="a071e777-bb82-4150-b32d-0576f3cd2636" providerId="ADAL" clId="{55036BFD-E331-44F3-94B5-BE31FC3DB5D2}" dt="2024-01-17T12:36:45.867" v="244"/>
          <ac:spMkLst>
            <pc:docMk/>
            <pc:sldMk cId="4127201817" sldId="265"/>
            <ac:spMk id="3" creationId="{F1637225-DEE2-8BC2-E2A8-659D9D436BA5}"/>
          </ac:spMkLst>
        </pc:spChg>
        <pc:spChg chg="add mod ord">
          <ac:chgData name="Putz Samuel" userId="a071e777-bb82-4150-b32d-0576f3cd2636" providerId="ADAL" clId="{55036BFD-E331-44F3-94B5-BE31FC3DB5D2}" dt="2024-03-21T11:11:15.729" v="3482" actId="12"/>
          <ac:spMkLst>
            <pc:docMk/>
            <pc:sldMk cId="4127201817" sldId="265"/>
            <ac:spMk id="6" creationId="{35437CF1-7B69-8EE2-6045-F372C36DF6E9}"/>
          </ac:spMkLst>
        </pc:spChg>
        <pc:spChg chg="add del">
          <ac:chgData name="Putz Samuel" userId="a071e777-bb82-4150-b32d-0576f3cd2636" providerId="ADAL" clId="{55036BFD-E331-44F3-94B5-BE31FC3DB5D2}" dt="2024-01-17T12:37:08.871" v="264" actId="26606"/>
          <ac:spMkLst>
            <pc:docMk/>
            <pc:sldMk cId="4127201817" sldId="265"/>
            <ac:spMk id="8" creationId="{57605DB3-9B25-F836-CF3E-B49DF66B5E38}"/>
          </ac:spMkLst>
        </pc:spChg>
        <pc:spChg chg="add del mod ord">
          <ac:chgData name="Putz Samuel" userId="a071e777-bb82-4150-b32d-0576f3cd2636" providerId="ADAL" clId="{55036BFD-E331-44F3-94B5-BE31FC3DB5D2}" dt="2024-01-18T10:53:27.504" v="1777" actId="11529"/>
          <ac:spMkLst>
            <pc:docMk/>
            <pc:sldMk cId="4127201817" sldId="265"/>
            <ac:spMk id="9" creationId="{51BC7FC3-5BF6-3238-6D69-0EF9492CB273}"/>
          </ac:spMkLst>
        </pc:spChg>
        <pc:spChg chg="add del">
          <ac:chgData name="Putz Samuel" userId="a071e777-bb82-4150-b32d-0576f3cd2636" providerId="ADAL" clId="{55036BFD-E331-44F3-94B5-BE31FC3DB5D2}" dt="2024-01-17T12:37:08.871" v="264" actId="26606"/>
          <ac:spMkLst>
            <pc:docMk/>
            <pc:sldMk cId="4127201817" sldId="265"/>
            <ac:spMk id="11" creationId="{F13C74B1-5B17-4795-BED0-7140497B445A}"/>
          </ac:spMkLst>
        </pc:spChg>
        <pc:spChg chg="add del">
          <ac:chgData name="Putz Samuel" userId="a071e777-bb82-4150-b32d-0576f3cd2636" providerId="ADAL" clId="{55036BFD-E331-44F3-94B5-BE31FC3DB5D2}" dt="2024-01-17T12:37:08.871" v="264" actId="26606"/>
          <ac:spMkLst>
            <pc:docMk/>
            <pc:sldMk cId="4127201817" sldId="265"/>
            <ac:spMk id="13" creationId="{D4974D33-8DC5-464E-8C6D-BE58F0669C17}"/>
          </ac:spMkLst>
        </pc:spChg>
        <pc:spChg chg="add">
          <ac:chgData name="Putz Samuel" userId="a071e777-bb82-4150-b32d-0576f3cd2636" providerId="ADAL" clId="{55036BFD-E331-44F3-94B5-BE31FC3DB5D2}" dt="2024-03-06T13:00:01.043" v="2217" actId="26606"/>
          <ac:spMkLst>
            <pc:docMk/>
            <pc:sldMk cId="4127201817" sldId="265"/>
            <ac:spMk id="14" creationId="{9D25F302-27C5-414F-97F8-6EA0A6C028BA}"/>
          </ac:spMkLst>
        </pc:spChg>
        <pc:spChg chg="add">
          <ac:chgData name="Putz Samuel" userId="a071e777-bb82-4150-b32d-0576f3cd2636" providerId="ADAL" clId="{55036BFD-E331-44F3-94B5-BE31FC3DB5D2}" dt="2024-03-06T13:00:01.043" v="2217" actId="26606"/>
          <ac:spMkLst>
            <pc:docMk/>
            <pc:sldMk cId="4127201817" sldId="265"/>
            <ac:spMk id="17" creationId="{830A36F8-48C2-4842-A87B-8CE8DF4E7FD2}"/>
          </ac:spMkLst>
        </pc:spChg>
        <pc:spChg chg="add">
          <ac:chgData name="Putz Samuel" userId="a071e777-bb82-4150-b32d-0576f3cd2636" providerId="ADAL" clId="{55036BFD-E331-44F3-94B5-BE31FC3DB5D2}" dt="2024-03-06T13:00:01.043" v="2217" actId="26606"/>
          <ac:spMkLst>
            <pc:docMk/>
            <pc:sldMk cId="4127201817" sldId="265"/>
            <ac:spMk id="18" creationId="{086A5A31-B10A-4793-84D4-D785959AE5B8}"/>
          </ac:spMkLst>
        </pc:spChg>
        <pc:grpChg chg="add del">
          <ac:chgData name="Putz Samuel" userId="a071e777-bb82-4150-b32d-0576f3cd2636" providerId="ADAL" clId="{55036BFD-E331-44F3-94B5-BE31FC3DB5D2}" dt="2024-01-17T13:05:29.653" v="620" actId="26606"/>
          <ac:grpSpMkLst>
            <pc:docMk/>
            <pc:sldMk cId="4127201817" sldId="265"/>
            <ac:grpSpMk id="12" creationId="{3AFCAD34-1AFC-BC1A-F6B2-C34C63912EAB}"/>
          </ac:grpSpMkLst>
        </pc:grpChg>
        <pc:grpChg chg="add del">
          <ac:chgData name="Putz Samuel" userId="a071e777-bb82-4150-b32d-0576f3cd2636" providerId="ADAL" clId="{55036BFD-E331-44F3-94B5-BE31FC3DB5D2}" dt="2024-01-17T13:09:42.246" v="630" actId="26606"/>
          <ac:grpSpMkLst>
            <pc:docMk/>
            <pc:sldMk cId="4127201817" sldId="265"/>
            <ac:grpSpMk id="15" creationId="{434FA563-76F6-CDCF-AEA0-A7B78E44647B}"/>
          </ac:grpSpMkLst>
        </pc:grpChg>
        <pc:grpChg chg="add del">
          <ac:chgData name="Putz Samuel" userId="a071e777-bb82-4150-b32d-0576f3cd2636" providerId="ADAL" clId="{55036BFD-E331-44F3-94B5-BE31FC3DB5D2}" dt="2024-01-17T13:05:40.311" v="624" actId="26606"/>
          <ac:grpSpMkLst>
            <pc:docMk/>
            <pc:sldMk cId="4127201817" sldId="265"/>
            <ac:grpSpMk id="16" creationId="{434FA563-76F6-CDCF-AEA0-A7B78E44647B}"/>
          </ac:grpSpMkLst>
        </pc:grpChg>
        <pc:grpChg chg="add del">
          <ac:chgData name="Putz Samuel" userId="a071e777-bb82-4150-b32d-0576f3cd2636" providerId="ADAL" clId="{55036BFD-E331-44F3-94B5-BE31FC3DB5D2}" dt="2024-01-17T13:09:49.794" v="632" actId="26606"/>
          <ac:grpSpMkLst>
            <pc:docMk/>
            <pc:sldMk cId="4127201817" sldId="265"/>
            <ac:grpSpMk id="24" creationId="{434FA563-76F6-CDCF-AEA0-A7B78E44647B}"/>
          </ac:grpSpMkLst>
        </pc:grpChg>
        <pc:grpChg chg="add del">
          <ac:chgData name="Putz Samuel" userId="a071e777-bb82-4150-b32d-0576f3cd2636" providerId="ADAL" clId="{55036BFD-E331-44F3-94B5-BE31FC3DB5D2}" dt="2024-01-17T13:12:48.095" v="665"/>
          <ac:grpSpMkLst>
            <pc:docMk/>
            <pc:sldMk cId="4127201817" sldId="265"/>
            <ac:grpSpMk id="31" creationId="{434FA563-76F6-CDCF-AEA0-A7B78E44647B}"/>
          </ac:grpSpMkLst>
        </pc:grpChg>
        <pc:picChg chg="add del mod ord modCrop">
          <ac:chgData name="Putz Samuel" userId="a071e777-bb82-4150-b32d-0576f3cd2636" providerId="ADAL" clId="{55036BFD-E331-44F3-94B5-BE31FC3DB5D2}" dt="2024-03-06T15:02:51.143" v="2963" actId="478"/>
          <ac:picMkLst>
            <pc:docMk/>
            <pc:sldMk cId="4127201817" sldId="265"/>
            <ac:picMk id="3" creationId="{5EF6C7CE-2C82-2477-C36B-DF3AE27BD0F7}"/>
          </ac:picMkLst>
        </pc:picChg>
        <pc:picChg chg="add del mod">
          <ac:chgData name="Putz Samuel" userId="a071e777-bb82-4150-b32d-0576f3cd2636" providerId="ADAL" clId="{55036BFD-E331-44F3-94B5-BE31FC3DB5D2}" dt="2024-01-18T10:48:21.237" v="1708" actId="478"/>
          <ac:picMkLst>
            <pc:docMk/>
            <pc:sldMk cId="4127201817" sldId="265"/>
            <ac:picMk id="4" creationId="{021909DC-0A62-D74D-F10E-B486F2B45F7F}"/>
          </ac:picMkLst>
        </pc:picChg>
        <pc:picChg chg="add mod ord">
          <ac:chgData name="Putz Samuel" userId="a071e777-bb82-4150-b32d-0576f3cd2636" providerId="ADAL" clId="{55036BFD-E331-44F3-94B5-BE31FC3DB5D2}" dt="2024-03-06T15:05:37.571" v="2998" actId="1076"/>
          <ac:picMkLst>
            <pc:docMk/>
            <pc:sldMk cId="4127201817" sldId="265"/>
            <ac:picMk id="4" creationId="{D106A5C5-DDFB-B8B2-A9B6-5048A1AD4A27}"/>
          </ac:picMkLst>
        </pc:picChg>
        <pc:picChg chg="add del mod">
          <ac:chgData name="Putz Samuel" userId="a071e777-bb82-4150-b32d-0576f3cd2636" providerId="ADAL" clId="{55036BFD-E331-44F3-94B5-BE31FC3DB5D2}" dt="2024-01-17T12:37:11.499" v="266" actId="478"/>
          <ac:picMkLst>
            <pc:docMk/>
            <pc:sldMk cId="4127201817" sldId="265"/>
            <ac:picMk id="4" creationId="{E5B3EAE4-ED7D-3EB3-0F77-BC0E035A54EC}"/>
          </ac:picMkLst>
        </pc:picChg>
        <pc:picChg chg="add del">
          <ac:chgData name="Putz Samuel" userId="a071e777-bb82-4150-b32d-0576f3cd2636" providerId="ADAL" clId="{55036BFD-E331-44F3-94B5-BE31FC3DB5D2}" dt="2024-03-06T15:02:55.895" v="2965" actId="478"/>
          <ac:picMkLst>
            <pc:docMk/>
            <pc:sldMk cId="4127201817" sldId="265"/>
            <ac:picMk id="5" creationId="{08397818-DA88-F140-3098-EC5DB084801D}"/>
          </ac:picMkLst>
        </pc:picChg>
        <pc:picChg chg="add del mod">
          <ac:chgData name="Putz Samuel" userId="a071e777-bb82-4150-b32d-0576f3cd2636" providerId="ADAL" clId="{55036BFD-E331-44F3-94B5-BE31FC3DB5D2}" dt="2024-01-18T10:48:54.357" v="1718" actId="478"/>
          <ac:picMkLst>
            <pc:docMk/>
            <pc:sldMk cId="4127201817" sldId="265"/>
            <ac:picMk id="5" creationId="{B1701849-D12B-6D6E-2E16-7E65FA99F101}"/>
          </ac:picMkLst>
        </pc:picChg>
        <pc:picChg chg="add del mod">
          <ac:chgData name="Putz Samuel" userId="a071e777-bb82-4150-b32d-0576f3cd2636" providerId="ADAL" clId="{55036BFD-E331-44F3-94B5-BE31FC3DB5D2}" dt="2024-01-17T13:05:42.871" v="625" actId="478"/>
          <ac:picMkLst>
            <pc:docMk/>
            <pc:sldMk cId="4127201817" sldId="265"/>
            <ac:picMk id="7" creationId="{2D1F25A3-24EA-7C89-3579-03BE3EC7FFAD}"/>
          </ac:picMkLst>
        </pc:picChg>
        <pc:picChg chg="add del mod">
          <ac:chgData name="Putz Samuel" userId="a071e777-bb82-4150-b32d-0576f3cd2636" providerId="ADAL" clId="{55036BFD-E331-44F3-94B5-BE31FC3DB5D2}" dt="2024-01-18T10:50:17.904" v="1733" actId="478"/>
          <ac:picMkLst>
            <pc:docMk/>
            <pc:sldMk cId="4127201817" sldId="265"/>
            <ac:picMk id="7" creationId="{8D29EA91-FF4F-8D7A-2670-19B69C9E05F4}"/>
          </ac:picMkLst>
        </pc:picChg>
        <pc:picChg chg="add mod">
          <ac:chgData name="Putz Samuel" userId="a071e777-bb82-4150-b32d-0576f3cd2636" providerId="ADAL" clId="{55036BFD-E331-44F3-94B5-BE31FC3DB5D2}" dt="2024-03-06T15:03:18.060" v="2973" actId="14100"/>
          <ac:picMkLst>
            <pc:docMk/>
            <pc:sldMk cId="4127201817" sldId="265"/>
            <ac:picMk id="8" creationId="{BB487F94-A226-6B92-6AB2-9DEC9170BFDE}"/>
          </ac:picMkLst>
        </pc:picChg>
        <pc:picChg chg="add del mod ord">
          <ac:chgData name="Putz Samuel" userId="a071e777-bb82-4150-b32d-0576f3cd2636" providerId="ADAL" clId="{55036BFD-E331-44F3-94B5-BE31FC3DB5D2}" dt="2024-01-18T10:53:34.617" v="1786" actId="478"/>
          <ac:picMkLst>
            <pc:docMk/>
            <pc:sldMk cId="4127201817" sldId="265"/>
            <ac:picMk id="8" creationId="{FDC6B18D-BA82-24A1-C1C7-AF0011087A99}"/>
          </ac:picMkLst>
        </pc:picChg>
        <pc:picChg chg="add mod modCrop">
          <ac:chgData name="Putz Samuel" userId="a071e777-bb82-4150-b32d-0576f3cd2636" providerId="ADAL" clId="{55036BFD-E331-44F3-94B5-BE31FC3DB5D2}" dt="2024-03-06T15:05:54.501" v="3001" actId="1076"/>
          <ac:picMkLst>
            <pc:docMk/>
            <pc:sldMk cId="4127201817" sldId="265"/>
            <ac:picMk id="9" creationId="{319994D6-04EF-779F-1869-552BAB282E38}"/>
          </ac:picMkLst>
        </pc:picChg>
        <pc:picChg chg="add del mod">
          <ac:chgData name="Putz Samuel" userId="a071e777-bb82-4150-b32d-0576f3cd2636" providerId="ADAL" clId="{55036BFD-E331-44F3-94B5-BE31FC3DB5D2}" dt="2024-01-17T13:07:43.349" v="628" actId="478"/>
          <ac:picMkLst>
            <pc:docMk/>
            <pc:sldMk cId="4127201817" sldId="265"/>
            <ac:picMk id="10" creationId="{4E332094-FA13-FBF8-A3F2-E0DFEB9D9C1A}"/>
          </ac:picMkLst>
        </pc:picChg>
        <pc:picChg chg="add del mod">
          <ac:chgData name="Putz Samuel" userId="a071e777-bb82-4150-b32d-0576f3cd2636" providerId="ADAL" clId="{55036BFD-E331-44F3-94B5-BE31FC3DB5D2}" dt="2024-04-04T10:03:30.978" v="3604" actId="14100"/>
          <ac:picMkLst>
            <pc:docMk/>
            <pc:sldMk cId="4127201817" sldId="265"/>
            <ac:picMk id="10" creationId="{A104FCC0-0EFA-D5E0-9A5D-3C7F33A7105F}"/>
          </ac:picMkLst>
        </pc:picChg>
        <pc:picChg chg="add del mod">
          <ac:chgData name="Putz Samuel" userId="a071e777-bb82-4150-b32d-0576f3cd2636" providerId="ADAL" clId="{55036BFD-E331-44F3-94B5-BE31FC3DB5D2}" dt="2024-03-06T12:59:52.241" v="2215" actId="21"/>
          <ac:picMkLst>
            <pc:docMk/>
            <pc:sldMk cId="4127201817" sldId="265"/>
            <ac:picMk id="19" creationId="{D106A5C5-DDFB-B8B2-A9B6-5048A1AD4A27}"/>
          </ac:picMkLst>
        </pc:picChg>
      </pc:sldChg>
      <pc:sldChg chg="addSp delSp modSp new del mod modTransition setBg">
        <pc:chgData name="Putz Samuel" userId="a071e777-bb82-4150-b32d-0576f3cd2636" providerId="ADAL" clId="{55036BFD-E331-44F3-94B5-BE31FC3DB5D2}" dt="2024-01-17T16:25:21.222" v="901" actId="2696"/>
        <pc:sldMkLst>
          <pc:docMk/>
          <pc:sldMk cId="1211264379" sldId="266"/>
        </pc:sldMkLst>
        <pc:spChg chg="mod">
          <ac:chgData name="Putz Samuel" userId="a071e777-bb82-4150-b32d-0576f3cd2636" providerId="ADAL" clId="{55036BFD-E331-44F3-94B5-BE31FC3DB5D2}" dt="2024-01-17T13:13:30.275" v="677" actId="403"/>
          <ac:spMkLst>
            <pc:docMk/>
            <pc:sldMk cId="1211264379" sldId="266"/>
            <ac:spMk id="2" creationId="{637C49C9-B5E8-FEB1-C0E4-587C3067649D}"/>
          </ac:spMkLst>
        </pc:spChg>
        <pc:spChg chg="mod">
          <ac:chgData name="Putz Samuel" userId="a071e777-bb82-4150-b32d-0576f3cd2636" providerId="ADAL" clId="{55036BFD-E331-44F3-94B5-BE31FC3DB5D2}" dt="2024-01-17T16:24:07.245" v="896" actId="20577"/>
          <ac:spMkLst>
            <pc:docMk/>
            <pc:sldMk cId="1211264379" sldId="266"/>
            <ac:spMk id="3" creationId="{515217FC-B4E1-5ABC-06DD-6F1CC383B020}"/>
          </ac:spMkLst>
        </pc:spChg>
        <pc:spChg chg="mod">
          <ac:chgData name="Putz Samuel" userId="a071e777-bb82-4150-b32d-0576f3cd2636" providerId="ADAL" clId="{55036BFD-E331-44F3-94B5-BE31FC3DB5D2}" dt="2024-01-17T16:24:09.003" v="897" actId="20577"/>
          <ac:spMkLst>
            <pc:docMk/>
            <pc:sldMk cId="1211264379" sldId="266"/>
            <ac:spMk id="4" creationId="{57E3C595-99FD-9EDF-4C91-DAFF073E17D1}"/>
          </ac:spMkLst>
        </pc:spChg>
        <pc:spChg chg="add del mod">
          <ac:chgData name="Putz Samuel" userId="a071e777-bb82-4150-b32d-0576f3cd2636" providerId="ADAL" clId="{55036BFD-E331-44F3-94B5-BE31FC3DB5D2}" dt="2024-01-17T16:15:57.675" v="836" actId="478"/>
          <ac:spMkLst>
            <pc:docMk/>
            <pc:sldMk cId="1211264379" sldId="266"/>
            <ac:spMk id="7" creationId="{A1EBA32A-FFCA-7ECC-715E-4AA4BC3A73B1}"/>
          </ac:spMkLst>
        </pc:spChg>
        <pc:spChg chg="add del mod">
          <ac:chgData name="Putz Samuel" userId="a071e777-bb82-4150-b32d-0576f3cd2636" providerId="ADAL" clId="{55036BFD-E331-44F3-94B5-BE31FC3DB5D2}" dt="2024-01-17T16:15:59.607" v="837" actId="478"/>
          <ac:spMkLst>
            <pc:docMk/>
            <pc:sldMk cId="1211264379" sldId="266"/>
            <ac:spMk id="8" creationId="{1AEED414-5795-D036-C148-A6C914558086}"/>
          </ac:spMkLst>
        </pc:spChg>
        <pc:picChg chg="add mod modCrop">
          <ac:chgData name="Putz Samuel" userId="a071e777-bb82-4150-b32d-0576f3cd2636" providerId="ADAL" clId="{55036BFD-E331-44F3-94B5-BE31FC3DB5D2}" dt="2024-01-10T14:57:30.904" v="146" actId="1076"/>
          <ac:picMkLst>
            <pc:docMk/>
            <pc:sldMk cId="1211264379" sldId="266"/>
            <ac:picMk id="5" creationId="{044E207D-A38F-9D72-6E49-7EE3261825CA}"/>
          </ac:picMkLst>
        </pc:picChg>
        <pc:picChg chg="add mod modCrop">
          <ac:chgData name="Putz Samuel" userId="a071e777-bb82-4150-b32d-0576f3cd2636" providerId="ADAL" clId="{55036BFD-E331-44F3-94B5-BE31FC3DB5D2}" dt="2024-01-10T14:58:20.886" v="155" actId="1076"/>
          <ac:picMkLst>
            <pc:docMk/>
            <pc:sldMk cId="1211264379" sldId="266"/>
            <ac:picMk id="6" creationId="{4855A13F-CBD4-E775-55DC-2B85C343F6F3}"/>
          </ac:picMkLst>
        </pc:picChg>
        <pc:picChg chg="add del mod">
          <ac:chgData name="Putz Samuel" userId="a071e777-bb82-4150-b32d-0576f3cd2636" providerId="ADAL" clId="{55036BFD-E331-44F3-94B5-BE31FC3DB5D2}" dt="2024-01-17T16:15:55.715" v="835" actId="478"/>
          <ac:picMkLst>
            <pc:docMk/>
            <pc:sldMk cId="1211264379" sldId="266"/>
            <ac:picMk id="9" creationId="{F550C2FA-3026-6843-0FD8-F4FFA2520C46}"/>
          </ac:picMkLst>
        </pc:picChg>
      </pc:sldChg>
      <pc:sldChg chg="modSp new del mod">
        <pc:chgData name="Putz Samuel" userId="a071e777-bb82-4150-b32d-0576f3cd2636" providerId="ADAL" clId="{55036BFD-E331-44F3-94B5-BE31FC3DB5D2}" dt="2024-01-10T14:55:35.088" v="89" actId="2696"/>
        <pc:sldMkLst>
          <pc:docMk/>
          <pc:sldMk cId="3883849276" sldId="266"/>
        </pc:sldMkLst>
        <pc:spChg chg="mod">
          <ac:chgData name="Putz Samuel" userId="a071e777-bb82-4150-b32d-0576f3cd2636" providerId="ADAL" clId="{55036BFD-E331-44F3-94B5-BE31FC3DB5D2}" dt="2024-01-10T14:36:06.173" v="23" actId="20577"/>
          <ac:spMkLst>
            <pc:docMk/>
            <pc:sldMk cId="3883849276" sldId="266"/>
            <ac:spMk id="2" creationId="{22DA81AE-32B7-3CB5-DA49-E1BAA75C29A4}"/>
          </ac:spMkLst>
        </pc:spChg>
        <pc:spChg chg="mod">
          <ac:chgData name="Putz Samuel" userId="a071e777-bb82-4150-b32d-0576f3cd2636" providerId="ADAL" clId="{55036BFD-E331-44F3-94B5-BE31FC3DB5D2}" dt="2024-01-10T14:55:17.318" v="88"/>
          <ac:spMkLst>
            <pc:docMk/>
            <pc:sldMk cId="3883849276" sldId="266"/>
            <ac:spMk id="3" creationId="{28B643D5-1ECE-F786-DE98-656CE24C9A4C}"/>
          </ac:spMkLst>
        </pc:spChg>
      </pc:sldChg>
      <pc:sldChg chg="new del">
        <pc:chgData name="Putz Samuel" userId="a071e777-bb82-4150-b32d-0576f3cd2636" providerId="ADAL" clId="{55036BFD-E331-44F3-94B5-BE31FC3DB5D2}" dt="2024-01-17T12:48:42.117" v="525" actId="2696"/>
        <pc:sldMkLst>
          <pc:docMk/>
          <pc:sldMk cId="146738188" sldId="267"/>
        </pc:sldMkLst>
      </pc:sldChg>
      <pc:sldChg chg="addSp delSp modSp new del mod modTransition setBg">
        <pc:chgData name="Putz Samuel" userId="a071e777-bb82-4150-b32d-0576f3cd2636" providerId="ADAL" clId="{55036BFD-E331-44F3-94B5-BE31FC3DB5D2}" dt="2024-01-17T17:56:04.390" v="944" actId="2696"/>
        <pc:sldMkLst>
          <pc:docMk/>
          <pc:sldMk cId="4200060740" sldId="267"/>
        </pc:sldMkLst>
        <pc:spChg chg="mod">
          <ac:chgData name="Putz Samuel" userId="a071e777-bb82-4150-b32d-0576f3cd2636" providerId="ADAL" clId="{55036BFD-E331-44F3-94B5-BE31FC3DB5D2}" dt="2024-01-17T13:13:22.065" v="676" actId="113"/>
          <ac:spMkLst>
            <pc:docMk/>
            <pc:sldMk cId="4200060740" sldId="267"/>
            <ac:spMk id="2" creationId="{3C348151-939C-AE4F-D874-E6725D575249}"/>
          </ac:spMkLst>
        </pc:spChg>
        <pc:spChg chg="add">
          <ac:chgData name="Putz Samuel" userId="a071e777-bb82-4150-b32d-0576f3cd2636" providerId="ADAL" clId="{55036BFD-E331-44F3-94B5-BE31FC3DB5D2}" dt="2024-01-17T13:13:14.924" v="672" actId="26606"/>
          <ac:spMkLst>
            <pc:docMk/>
            <pc:sldMk cId="4200060740" sldId="267"/>
            <ac:spMk id="9" creationId="{53F29798-D584-4792-9B62-3F5F5C36D619}"/>
          </ac:spMkLst>
        </pc:spChg>
        <pc:picChg chg="add del mod">
          <ac:chgData name="Putz Samuel" userId="a071e777-bb82-4150-b32d-0576f3cd2636" providerId="ADAL" clId="{55036BFD-E331-44F3-94B5-BE31FC3DB5D2}" dt="2024-01-17T13:13:06.856" v="670" actId="478"/>
          <ac:picMkLst>
            <pc:docMk/>
            <pc:sldMk cId="4200060740" sldId="267"/>
            <ac:picMk id="3" creationId="{8BC1AB2F-B278-8DC7-517D-96ABA5B76B5C}"/>
          </ac:picMkLst>
        </pc:picChg>
        <pc:picChg chg="add mod">
          <ac:chgData name="Putz Samuel" userId="a071e777-bb82-4150-b32d-0576f3cd2636" providerId="ADAL" clId="{55036BFD-E331-44F3-94B5-BE31FC3DB5D2}" dt="2024-01-17T16:00:52.531" v="739" actId="14100"/>
          <ac:picMkLst>
            <pc:docMk/>
            <pc:sldMk cId="4200060740" sldId="267"/>
            <ac:picMk id="3" creationId="{E69F08F1-5FA7-D8B8-9DBB-6E50C37FE190}"/>
          </ac:picMkLst>
        </pc:picChg>
        <pc:picChg chg="add mod">
          <ac:chgData name="Putz Samuel" userId="a071e777-bb82-4150-b32d-0576f3cd2636" providerId="ADAL" clId="{55036BFD-E331-44F3-94B5-BE31FC3DB5D2}" dt="2024-01-17T13:13:14.924" v="672" actId="26606"/>
          <ac:picMkLst>
            <pc:docMk/>
            <pc:sldMk cId="4200060740" sldId="267"/>
            <ac:picMk id="4" creationId="{586D0EE1-B249-7F85-91E4-16D237A188B7}"/>
          </ac:picMkLst>
        </pc:picChg>
        <pc:picChg chg="add del mod">
          <ac:chgData name="Putz Samuel" userId="a071e777-bb82-4150-b32d-0576f3cd2636" providerId="ADAL" clId="{55036BFD-E331-44F3-94B5-BE31FC3DB5D2}" dt="2024-01-17T16:15:53.643" v="834" actId="478"/>
          <ac:picMkLst>
            <pc:docMk/>
            <pc:sldMk cId="4200060740" sldId="267"/>
            <ac:picMk id="5" creationId="{FF391687-AAAE-2E14-B94F-B091CEA07978}"/>
          </ac:picMkLst>
        </pc:picChg>
      </pc:sldChg>
      <pc:sldChg chg="addSp delSp modSp add mod modTransition modAnim">
        <pc:chgData name="Putz Samuel" userId="a071e777-bb82-4150-b32d-0576f3cd2636" providerId="ADAL" clId="{55036BFD-E331-44F3-94B5-BE31FC3DB5D2}" dt="2024-03-12T08:07:28.070" v="3275" actId="478"/>
        <pc:sldMkLst>
          <pc:docMk/>
          <pc:sldMk cId="919120918" sldId="268"/>
        </pc:sldMkLst>
        <pc:spChg chg="add del">
          <ac:chgData name="Putz Samuel" userId="a071e777-bb82-4150-b32d-0576f3cd2636" providerId="ADAL" clId="{55036BFD-E331-44F3-94B5-BE31FC3DB5D2}" dt="2024-03-12T08:07:28.070" v="3275" actId="478"/>
          <ac:spMkLst>
            <pc:docMk/>
            <pc:sldMk cId="919120918" sldId="268"/>
            <ac:spMk id="3" creationId="{CDFCEB82-0160-A2C9-169B-287319431182}"/>
          </ac:spMkLst>
        </pc:spChg>
        <pc:spChg chg="add del mod">
          <ac:chgData name="Putz Samuel" userId="a071e777-bb82-4150-b32d-0576f3cd2636" providerId="ADAL" clId="{55036BFD-E331-44F3-94B5-BE31FC3DB5D2}" dt="2024-03-12T08:07:28.070" v="3275" actId="478"/>
          <ac:spMkLst>
            <pc:docMk/>
            <pc:sldMk cId="919120918" sldId="268"/>
            <ac:spMk id="6" creationId="{B903DF30-C06F-71AC-3D58-4E26701AB2E6}"/>
          </ac:spMkLst>
        </pc:spChg>
        <pc:picChg chg="add del mod">
          <ac:chgData name="Putz Samuel" userId="a071e777-bb82-4150-b32d-0576f3cd2636" providerId="ADAL" clId="{55036BFD-E331-44F3-94B5-BE31FC3DB5D2}" dt="2024-01-17T16:18:14.581" v="852" actId="478"/>
          <ac:picMkLst>
            <pc:docMk/>
            <pc:sldMk cId="919120918" sldId="268"/>
            <ac:picMk id="4" creationId="{90DF6C56-0558-C841-86FD-1C784B7AEAA4}"/>
          </ac:picMkLst>
        </pc:picChg>
        <pc:picChg chg="add mod">
          <ac:chgData name="Putz Samuel" userId="a071e777-bb82-4150-b32d-0576f3cd2636" providerId="ADAL" clId="{55036BFD-E331-44F3-94B5-BE31FC3DB5D2}" dt="2024-01-17T16:18:18.553" v="854" actId="1076"/>
          <ac:picMkLst>
            <pc:docMk/>
            <pc:sldMk cId="919120918" sldId="268"/>
            <ac:picMk id="5" creationId="{9B7861AB-DCC0-DC13-9F81-26156605EA40}"/>
          </ac:picMkLst>
        </pc:picChg>
        <pc:picChg chg="del">
          <ac:chgData name="Putz Samuel" userId="a071e777-bb82-4150-b32d-0576f3cd2636" providerId="ADAL" clId="{55036BFD-E331-44F3-94B5-BE31FC3DB5D2}" dt="2024-01-17T16:13:25.853" v="816" actId="478"/>
          <ac:picMkLst>
            <pc:docMk/>
            <pc:sldMk cId="919120918" sldId="268"/>
            <ac:picMk id="1027" creationId="{66C1E11C-61F3-EC26-0B0C-1D620CE2EA12}"/>
          </ac:picMkLst>
        </pc:picChg>
      </pc:sldChg>
      <pc:sldChg chg="modSp add del mod modTransition">
        <pc:chgData name="Putz Samuel" userId="a071e777-bb82-4150-b32d-0576f3cd2636" providerId="ADAL" clId="{55036BFD-E331-44F3-94B5-BE31FC3DB5D2}" dt="2024-01-17T16:09:10.090" v="790" actId="2696"/>
        <pc:sldMkLst>
          <pc:docMk/>
          <pc:sldMk cId="3739150724" sldId="268"/>
        </pc:sldMkLst>
        <pc:picChg chg="mod">
          <ac:chgData name="Putz Samuel" userId="a071e777-bb82-4150-b32d-0576f3cd2636" providerId="ADAL" clId="{55036BFD-E331-44F3-94B5-BE31FC3DB5D2}" dt="2024-01-17T16:08:45.816" v="789" actId="1076"/>
          <ac:picMkLst>
            <pc:docMk/>
            <pc:sldMk cId="3739150724" sldId="268"/>
            <ac:picMk id="19" creationId="{D106A5C5-DDFB-B8B2-A9B6-5048A1AD4A27}"/>
          </ac:picMkLst>
        </pc:picChg>
      </pc:sldChg>
      <pc:sldChg chg="addSp delSp modSp add del mod modTransition">
        <pc:chgData name="Putz Samuel" userId="a071e777-bb82-4150-b32d-0576f3cd2636" providerId="ADAL" clId="{55036BFD-E331-44F3-94B5-BE31FC3DB5D2}" dt="2024-03-12T08:08:47.758" v="3279" actId="478"/>
        <pc:sldMkLst>
          <pc:docMk/>
          <pc:sldMk cId="664830509" sldId="269"/>
        </pc:sldMkLst>
        <pc:spChg chg="add del">
          <ac:chgData name="Putz Samuel" userId="a071e777-bb82-4150-b32d-0576f3cd2636" providerId="ADAL" clId="{55036BFD-E331-44F3-94B5-BE31FC3DB5D2}" dt="2024-03-12T08:08:47.758" v="3279" actId="478"/>
          <ac:spMkLst>
            <pc:docMk/>
            <pc:sldMk cId="664830509" sldId="269"/>
            <ac:spMk id="3" creationId="{CDFCEB82-0160-A2C9-169B-287319431182}"/>
          </ac:spMkLst>
        </pc:spChg>
        <pc:spChg chg="add del mod">
          <ac:chgData name="Putz Samuel" userId="a071e777-bb82-4150-b32d-0576f3cd2636" providerId="ADAL" clId="{55036BFD-E331-44F3-94B5-BE31FC3DB5D2}" dt="2024-03-12T08:08:47.758" v="3279" actId="478"/>
          <ac:spMkLst>
            <pc:docMk/>
            <pc:sldMk cId="664830509" sldId="269"/>
            <ac:spMk id="6" creationId="{44B2EF4C-7A79-16F8-9C97-9AED88601641}"/>
          </ac:spMkLst>
        </pc:spChg>
        <pc:picChg chg="mod">
          <ac:chgData name="Putz Samuel" userId="a071e777-bb82-4150-b32d-0576f3cd2636" providerId="ADAL" clId="{55036BFD-E331-44F3-94B5-BE31FC3DB5D2}" dt="2024-01-18T06:48:06.886" v="1246" actId="1076"/>
          <ac:picMkLst>
            <pc:docMk/>
            <pc:sldMk cId="664830509" sldId="269"/>
            <ac:picMk id="5" creationId="{9B7861AB-DCC0-DC13-9F81-26156605EA40}"/>
          </ac:picMkLst>
        </pc:picChg>
        <pc:picChg chg="mod">
          <ac:chgData name="Putz Samuel" userId="a071e777-bb82-4150-b32d-0576f3cd2636" providerId="ADAL" clId="{55036BFD-E331-44F3-94B5-BE31FC3DB5D2}" dt="2024-01-17T16:27:09.536" v="919" actId="1076"/>
          <ac:picMkLst>
            <pc:docMk/>
            <pc:sldMk cId="664830509" sldId="269"/>
            <ac:picMk id="1028" creationId="{70ED0134-71F6-F745-567B-436C7B49D6B8}"/>
          </ac:picMkLst>
        </pc:picChg>
        <pc:picChg chg="mod">
          <ac:chgData name="Putz Samuel" userId="a071e777-bb82-4150-b32d-0576f3cd2636" providerId="ADAL" clId="{55036BFD-E331-44F3-94B5-BE31FC3DB5D2}" dt="2024-01-17T16:26:07.842" v="904" actId="1076"/>
          <ac:picMkLst>
            <pc:docMk/>
            <pc:sldMk cId="664830509" sldId="269"/>
            <ac:picMk id="1034" creationId="{DA6FA483-CBB3-81AF-D4D4-F266D44EF914}"/>
          </ac:picMkLst>
        </pc:picChg>
      </pc:sldChg>
      <pc:sldChg chg="modSp add del">
        <pc:chgData name="Putz Samuel" userId="a071e777-bb82-4150-b32d-0576f3cd2636" providerId="ADAL" clId="{55036BFD-E331-44F3-94B5-BE31FC3DB5D2}" dt="2024-01-17T16:19:20.699" v="858" actId="2696"/>
        <pc:sldMkLst>
          <pc:docMk/>
          <pc:sldMk cId="2307581673" sldId="269"/>
        </pc:sldMkLst>
        <pc:picChg chg="mod">
          <ac:chgData name="Putz Samuel" userId="a071e777-bb82-4150-b32d-0576f3cd2636" providerId="ADAL" clId="{55036BFD-E331-44F3-94B5-BE31FC3DB5D2}" dt="2024-01-17T16:18:03.064" v="851" actId="1076"/>
          <ac:picMkLst>
            <pc:docMk/>
            <pc:sldMk cId="2307581673" sldId="269"/>
            <ac:picMk id="1027" creationId="{66C1E11C-61F3-EC26-0B0C-1D620CE2EA12}"/>
          </ac:picMkLst>
        </pc:picChg>
        <pc:picChg chg="mod">
          <ac:chgData name="Putz Samuel" userId="a071e777-bb82-4150-b32d-0576f3cd2636" providerId="ADAL" clId="{55036BFD-E331-44F3-94B5-BE31FC3DB5D2}" dt="2024-01-17T16:17:59.215" v="850" actId="1076"/>
          <ac:picMkLst>
            <pc:docMk/>
            <pc:sldMk cId="2307581673" sldId="269"/>
            <ac:picMk id="1031" creationId="{B370BC82-F2AA-18CB-EED2-4B64BEE3B652}"/>
          </ac:picMkLst>
        </pc:picChg>
      </pc:sldChg>
      <pc:sldChg chg="addSp delSp modSp add mod ord modTransition">
        <pc:chgData name="Putz Samuel" userId="a071e777-bb82-4150-b32d-0576f3cd2636" providerId="ADAL" clId="{55036BFD-E331-44F3-94B5-BE31FC3DB5D2}" dt="2024-04-04T10:00:47.326" v="3583" actId="478"/>
        <pc:sldMkLst>
          <pc:docMk/>
          <pc:sldMk cId="3925066392" sldId="270"/>
        </pc:sldMkLst>
        <pc:spChg chg="del mod">
          <ac:chgData name="Putz Samuel" userId="a071e777-bb82-4150-b32d-0576f3cd2636" providerId="ADAL" clId="{55036BFD-E331-44F3-94B5-BE31FC3DB5D2}" dt="2024-01-17T16:22:35.052" v="882" actId="478"/>
          <ac:spMkLst>
            <pc:docMk/>
            <pc:sldMk cId="3925066392" sldId="270"/>
            <ac:spMk id="3" creationId="{515217FC-B4E1-5ABC-06DD-6F1CC383B020}"/>
          </ac:spMkLst>
        </pc:spChg>
        <pc:spChg chg="del">
          <ac:chgData name="Putz Samuel" userId="a071e777-bb82-4150-b32d-0576f3cd2636" providerId="ADAL" clId="{55036BFD-E331-44F3-94B5-BE31FC3DB5D2}" dt="2024-01-17T16:22:37.060" v="883" actId="478"/>
          <ac:spMkLst>
            <pc:docMk/>
            <pc:sldMk cId="3925066392" sldId="270"/>
            <ac:spMk id="4" creationId="{57E3C595-99FD-9EDF-4C91-DAFF073E17D1}"/>
          </ac:spMkLst>
        </pc:spChg>
        <pc:spChg chg="add del mod">
          <ac:chgData name="Putz Samuel" userId="a071e777-bb82-4150-b32d-0576f3cd2636" providerId="ADAL" clId="{55036BFD-E331-44F3-94B5-BE31FC3DB5D2}" dt="2024-01-17T16:22:40.875" v="885" actId="478"/>
          <ac:spMkLst>
            <pc:docMk/>
            <pc:sldMk cId="3925066392" sldId="270"/>
            <ac:spMk id="8" creationId="{2AA05DDB-1108-6250-33B4-480C66856DD0}"/>
          </ac:spMkLst>
        </pc:spChg>
        <pc:spChg chg="add del mod">
          <ac:chgData name="Putz Samuel" userId="a071e777-bb82-4150-b32d-0576f3cd2636" providerId="ADAL" clId="{55036BFD-E331-44F3-94B5-BE31FC3DB5D2}" dt="2024-01-17T16:22:38.882" v="884" actId="478"/>
          <ac:spMkLst>
            <pc:docMk/>
            <pc:sldMk cId="3925066392" sldId="270"/>
            <ac:spMk id="10" creationId="{9B1EA435-41C8-360D-958E-B963A239356A}"/>
          </ac:spMkLst>
        </pc:spChg>
        <pc:picChg chg="add del mod">
          <ac:chgData name="Putz Samuel" userId="a071e777-bb82-4150-b32d-0576f3cd2636" providerId="ADAL" clId="{55036BFD-E331-44F3-94B5-BE31FC3DB5D2}" dt="2024-04-04T10:00:47.326" v="3583" actId="478"/>
          <ac:picMkLst>
            <pc:docMk/>
            <pc:sldMk cId="3925066392" sldId="270"/>
            <ac:picMk id="3" creationId="{45381CF6-7771-7915-E160-33B628724D87}"/>
          </ac:picMkLst>
        </pc:picChg>
        <pc:picChg chg="add del mod">
          <ac:chgData name="Putz Samuel" userId="a071e777-bb82-4150-b32d-0576f3cd2636" providerId="ADAL" clId="{55036BFD-E331-44F3-94B5-BE31FC3DB5D2}" dt="2024-01-18T10:46:44.155" v="1691" actId="478"/>
          <ac:picMkLst>
            <pc:docMk/>
            <pc:sldMk cId="3925066392" sldId="270"/>
            <ac:picMk id="3" creationId="{6EE9E118-1651-DA33-8229-61B6E1DF8DDD}"/>
          </ac:picMkLst>
        </pc:picChg>
        <pc:picChg chg="add del mod">
          <ac:chgData name="Putz Samuel" userId="a071e777-bb82-4150-b32d-0576f3cd2636" providerId="ADAL" clId="{55036BFD-E331-44F3-94B5-BE31FC3DB5D2}" dt="2024-03-06T15:03:32.679" v="2975" actId="478"/>
          <ac:picMkLst>
            <pc:docMk/>
            <pc:sldMk cId="3925066392" sldId="270"/>
            <ac:picMk id="4" creationId="{EFE04A71-305F-5FE2-8C6F-6A8B71CCBB8E}"/>
          </ac:picMkLst>
        </pc:picChg>
        <pc:picChg chg="mod">
          <ac:chgData name="Putz Samuel" userId="a071e777-bb82-4150-b32d-0576f3cd2636" providerId="ADAL" clId="{55036BFD-E331-44F3-94B5-BE31FC3DB5D2}" dt="2024-01-17T16:23:06.882" v="893" actId="1076"/>
          <ac:picMkLst>
            <pc:docMk/>
            <pc:sldMk cId="3925066392" sldId="270"/>
            <ac:picMk id="5" creationId="{044E207D-A38F-9D72-6E49-7EE3261825CA}"/>
          </ac:picMkLst>
        </pc:picChg>
        <pc:picChg chg="mod">
          <ac:chgData name="Putz Samuel" userId="a071e777-bb82-4150-b32d-0576f3cd2636" providerId="ADAL" clId="{55036BFD-E331-44F3-94B5-BE31FC3DB5D2}" dt="2024-01-17T16:23:09.785" v="894" actId="1076"/>
          <ac:picMkLst>
            <pc:docMk/>
            <pc:sldMk cId="3925066392" sldId="270"/>
            <ac:picMk id="6" creationId="{4855A13F-CBD4-E775-55DC-2B85C343F6F3}"/>
          </ac:picMkLst>
        </pc:picChg>
        <pc:picChg chg="add mod">
          <ac:chgData name="Putz Samuel" userId="a071e777-bb82-4150-b32d-0576f3cd2636" providerId="ADAL" clId="{55036BFD-E331-44F3-94B5-BE31FC3DB5D2}" dt="2024-03-06T15:05:48.014" v="3000" actId="1076"/>
          <ac:picMkLst>
            <pc:docMk/>
            <pc:sldMk cId="3925066392" sldId="270"/>
            <ac:picMk id="7" creationId="{01F0CBB6-A0D4-BBB7-CC95-BA22B92FD0AB}"/>
          </ac:picMkLst>
        </pc:picChg>
      </pc:sldChg>
      <pc:sldChg chg="addSp modSp add mod modTransition">
        <pc:chgData name="Putz Samuel" userId="a071e777-bb82-4150-b32d-0576f3cd2636" providerId="ADAL" clId="{55036BFD-E331-44F3-94B5-BE31FC3DB5D2}" dt="2024-04-04T07:55:30.574" v="3580" actId="1076"/>
        <pc:sldMkLst>
          <pc:docMk/>
          <pc:sldMk cId="2778125758" sldId="271"/>
        </pc:sldMkLst>
        <pc:spChg chg="mod">
          <ac:chgData name="Putz Samuel" userId="a071e777-bb82-4150-b32d-0576f3cd2636" providerId="ADAL" clId="{55036BFD-E331-44F3-94B5-BE31FC3DB5D2}" dt="2024-04-04T07:52:46.011" v="3533" actId="20577"/>
          <ac:spMkLst>
            <pc:docMk/>
            <pc:sldMk cId="2778125758" sldId="271"/>
            <ac:spMk id="3" creationId="{515217FC-B4E1-5ABC-06DD-6F1CC383B020}"/>
          </ac:spMkLst>
        </pc:spChg>
        <pc:spChg chg="mod">
          <ac:chgData name="Putz Samuel" userId="a071e777-bb82-4150-b32d-0576f3cd2636" providerId="ADAL" clId="{55036BFD-E331-44F3-94B5-BE31FC3DB5D2}" dt="2024-04-04T07:55:30.574" v="3580" actId="1076"/>
          <ac:spMkLst>
            <pc:docMk/>
            <pc:sldMk cId="2778125758" sldId="271"/>
            <ac:spMk id="4" creationId="{57E3C595-99FD-9EDF-4C91-DAFF073E17D1}"/>
          </ac:spMkLst>
        </pc:spChg>
        <pc:picChg chg="mod ord">
          <ac:chgData name="Putz Samuel" userId="a071e777-bb82-4150-b32d-0576f3cd2636" providerId="ADAL" clId="{55036BFD-E331-44F3-94B5-BE31FC3DB5D2}" dt="2024-04-04T07:55:26.417" v="3579" actId="1076"/>
          <ac:picMkLst>
            <pc:docMk/>
            <pc:sldMk cId="2778125758" sldId="271"/>
            <ac:picMk id="5" creationId="{044E207D-A38F-9D72-6E49-7EE3261825CA}"/>
          </ac:picMkLst>
        </pc:picChg>
        <pc:picChg chg="mod">
          <ac:chgData name="Putz Samuel" userId="a071e777-bb82-4150-b32d-0576f3cd2636" providerId="ADAL" clId="{55036BFD-E331-44F3-94B5-BE31FC3DB5D2}" dt="2024-04-04T07:55:22.909" v="3578" actId="1076"/>
          <ac:picMkLst>
            <pc:docMk/>
            <pc:sldMk cId="2778125758" sldId="271"/>
            <ac:picMk id="6" creationId="{4855A13F-CBD4-E775-55DC-2B85C343F6F3}"/>
          </ac:picMkLst>
        </pc:picChg>
        <pc:picChg chg="add mod">
          <ac:chgData name="Putz Samuel" userId="a071e777-bb82-4150-b32d-0576f3cd2636" providerId="ADAL" clId="{55036BFD-E331-44F3-94B5-BE31FC3DB5D2}" dt="2024-03-06T15:05:59.503" v="3002"/>
          <ac:picMkLst>
            <pc:docMk/>
            <pc:sldMk cId="2778125758" sldId="271"/>
            <ac:picMk id="7" creationId="{EF35238F-A692-4678-89EB-FDAFBDCDF88F}"/>
          </ac:picMkLst>
        </pc:picChg>
      </pc:sldChg>
      <pc:sldChg chg="addSp modSp add del mod">
        <pc:chgData name="Putz Samuel" userId="a071e777-bb82-4150-b32d-0576f3cd2636" providerId="ADAL" clId="{55036BFD-E331-44F3-94B5-BE31FC3DB5D2}" dt="2024-01-17T16:28:42.719" v="929" actId="2696"/>
        <pc:sldMkLst>
          <pc:docMk/>
          <pc:sldMk cId="1271463358" sldId="272"/>
        </pc:sldMkLst>
        <pc:spChg chg="mod">
          <ac:chgData name="Putz Samuel" userId="a071e777-bb82-4150-b32d-0576f3cd2636" providerId="ADAL" clId="{55036BFD-E331-44F3-94B5-BE31FC3DB5D2}" dt="2024-01-17T16:27:35.491" v="924" actId="20577"/>
          <ac:spMkLst>
            <pc:docMk/>
            <pc:sldMk cId="1271463358" sldId="272"/>
            <ac:spMk id="2" creationId="{BFD72642-C814-6C94-70B8-516BC6A7314B}"/>
          </ac:spMkLst>
        </pc:spChg>
        <pc:spChg chg="add mod">
          <ac:chgData name="Putz Samuel" userId="a071e777-bb82-4150-b32d-0576f3cd2636" providerId="ADAL" clId="{55036BFD-E331-44F3-94B5-BE31FC3DB5D2}" dt="2024-01-17T16:28:06.691" v="928" actId="1076"/>
          <ac:spMkLst>
            <pc:docMk/>
            <pc:sldMk cId="1271463358" sldId="272"/>
            <ac:spMk id="4" creationId="{F7A25FB2-1AE7-BB99-C270-7EC3B8CDC2E6}"/>
          </ac:spMkLst>
        </pc:spChg>
      </pc:sldChg>
      <pc:sldChg chg="addSp delSp modSp add mod modTransition addAnim delAnim modAnim">
        <pc:chgData name="Putz Samuel" userId="a071e777-bb82-4150-b32d-0576f3cd2636" providerId="ADAL" clId="{55036BFD-E331-44F3-94B5-BE31FC3DB5D2}" dt="2024-03-07T07:58:35.375" v="3271" actId="1076"/>
        <pc:sldMkLst>
          <pc:docMk/>
          <pc:sldMk cId="3087176033" sldId="272"/>
        </pc:sldMkLst>
        <pc:spChg chg="add mod">
          <ac:chgData name="Putz Samuel" userId="a071e777-bb82-4150-b32d-0576f3cd2636" providerId="ADAL" clId="{55036BFD-E331-44F3-94B5-BE31FC3DB5D2}" dt="2024-01-18T10:56:56.938" v="1810" actId="1076"/>
          <ac:spMkLst>
            <pc:docMk/>
            <pc:sldMk cId="3087176033" sldId="272"/>
            <ac:spMk id="8" creationId="{AC805C3E-5520-3884-D5A6-9E83F784D994}"/>
          </ac:spMkLst>
        </pc:spChg>
        <pc:spChg chg="add del mod">
          <ac:chgData name="Putz Samuel" userId="a071e777-bb82-4150-b32d-0576f3cd2636" providerId="ADAL" clId="{55036BFD-E331-44F3-94B5-BE31FC3DB5D2}" dt="2024-01-18T10:57:23.922" v="1815" actId="478"/>
          <ac:spMkLst>
            <pc:docMk/>
            <pc:sldMk cId="3087176033" sldId="272"/>
            <ac:spMk id="11" creationId="{7CD7B5CE-3896-4F08-9CF6-FFE9F0D556F5}"/>
          </ac:spMkLst>
        </pc:spChg>
        <pc:spChg chg="add mod">
          <ac:chgData name="Putz Samuel" userId="a071e777-bb82-4150-b32d-0576f3cd2636" providerId="ADAL" clId="{55036BFD-E331-44F3-94B5-BE31FC3DB5D2}" dt="2024-01-18T08:34:06.778" v="1386" actId="1076"/>
          <ac:spMkLst>
            <pc:docMk/>
            <pc:sldMk cId="3087176033" sldId="272"/>
            <ac:spMk id="14" creationId="{CEE0DE60-8D6B-B44C-DBC4-E1B62E85F545}"/>
          </ac:spMkLst>
        </pc:spChg>
        <pc:spChg chg="add mod">
          <ac:chgData name="Putz Samuel" userId="a071e777-bb82-4150-b32d-0576f3cd2636" providerId="ADAL" clId="{55036BFD-E331-44F3-94B5-BE31FC3DB5D2}" dt="2024-01-18T08:33:41.949" v="1379" actId="688"/>
          <ac:spMkLst>
            <pc:docMk/>
            <pc:sldMk cId="3087176033" sldId="272"/>
            <ac:spMk id="16" creationId="{CC55A052-659E-B91B-FA83-6C05BCB4D6FD}"/>
          </ac:spMkLst>
        </pc:spChg>
        <pc:spChg chg="add mod">
          <ac:chgData name="Putz Samuel" userId="a071e777-bb82-4150-b32d-0576f3cd2636" providerId="ADAL" clId="{55036BFD-E331-44F3-94B5-BE31FC3DB5D2}" dt="2024-01-18T08:33:46.235" v="1380" actId="1076"/>
          <ac:spMkLst>
            <pc:docMk/>
            <pc:sldMk cId="3087176033" sldId="272"/>
            <ac:spMk id="17" creationId="{8134DAA9-7EFC-AB76-806F-3FE9CBE3E9F0}"/>
          </ac:spMkLst>
        </pc:spChg>
        <pc:spChg chg="add mod">
          <ac:chgData name="Putz Samuel" userId="a071e777-bb82-4150-b32d-0576f3cd2636" providerId="ADAL" clId="{55036BFD-E331-44F3-94B5-BE31FC3DB5D2}" dt="2024-01-18T08:34:56.290" v="1397" actId="1076"/>
          <ac:spMkLst>
            <pc:docMk/>
            <pc:sldMk cId="3087176033" sldId="272"/>
            <ac:spMk id="20" creationId="{78EC526D-329C-F403-52A9-0DC829271263}"/>
          </ac:spMkLst>
        </pc:spChg>
        <pc:spChg chg="add mod">
          <ac:chgData name="Putz Samuel" userId="a071e777-bb82-4150-b32d-0576f3cd2636" providerId="ADAL" clId="{55036BFD-E331-44F3-94B5-BE31FC3DB5D2}" dt="2024-01-18T08:34:57.666" v="1398" actId="1076"/>
          <ac:spMkLst>
            <pc:docMk/>
            <pc:sldMk cId="3087176033" sldId="272"/>
            <ac:spMk id="21" creationId="{AB1C1506-900F-85BD-AE88-C0C38749ABFC}"/>
          </ac:spMkLst>
        </pc:spChg>
        <pc:picChg chg="add mod">
          <ac:chgData name="Putz Samuel" userId="a071e777-bb82-4150-b32d-0576f3cd2636" providerId="ADAL" clId="{55036BFD-E331-44F3-94B5-BE31FC3DB5D2}" dt="2024-03-06T15:06:07.881" v="3003"/>
          <ac:picMkLst>
            <pc:docMk/>
            <pc:sldMk cId="3087176033" sldId="272"/>
            <ac:picMk id="3" creationId="{7F214C11-4262-2A8C-23C9-3508355C47D9}"/>
          </ac:picMkLst>
        </pc:picChg>
        <pc:picChg chg="del mod">
          <ac:chgData name="Putz Samuel" userId="a071e777-bb82-4150-b32d-0576f3cd2636" providerId="ADAL" clId="{55036BFD-E331-44F3-94B5-BE31FC3DB5D2}" dt="2024-01-18T10:28:41.927" v="1418" actId="478"/>
          <ac:picMkLst>
            <pc:docMk/>
            <pc:sldMk cId="3087176033" sldId="272"/>
            <ac:picMk id="3" creationId="{E69F08F1-5FA7-D8B8-9DBB-6E50C37FE190}"/>
          </ac:picMkLst>
        </pc:picChg>
        <pc:picChg chg="del mod">
          <ac:chgData name="Putz Samuel" userId="a071e777-bb82-4150-b32d-0576f3cd2636" providerId="ADAL" clId="{55036BFD-E331-44F3-94B5-BE31FC3DB5D2}" dt="2024-01-18T08:31:05.622" v="1333" actId="478"/>
          <ac:picMkLst>
            <pc:docMk/>
            <pc:sldMk cId="3087176033" sldId="272"/>
            <ac:picMk id="4" creationId="{586D0EE1-B249-7F85-91E4-16D237A188B7}"/>
          </ac:picMkLst>
        </pc:picChg>
        <pc:picChg chg="add del mod">
          <ac:chgData name="Putz Samuel" userId="a071e777-bb82-4150-b32d-0576f3cd2636" providerId="ADAL" clId="{55036BFD-E331-44F3-94B5-BE31FC3DB5D2}" dt="2024-01-18T08:31:08.274" v="1334" actId="478"/>
          <ac:picMkLst>
            <pc:docMk/>
            <pc:sldMk cId="3087176033" sldId="272"/>
            <ac:picMk id="5" creationId="{B8EFD1CC-5AD2-E109-68AC-24B1BECAD0C8}"/>
          </ac:picMkLst>
        </pc:picChg>
        <pc:picChg chg="add mod ord">
          <ac:chgData name="Putz Samuel" userId="a071e777-bb82-4150-b32d-0576f3cd2636" providerId="ADAL" clId="{55036BFD-E331-44F3-94B5-BE31FC3DB5D2}" dt="2024-03-07T07:58:35.375" v="3271" actId="1076"/>
          <ac:picMkLst>
            <pc:docMk/>
            <pc:sldMk cId="3087176033" sldId="272"/>
            <ac:picMk id="6" creationId="{5980C819-692D-1228-EA4C-A4F6C869FA20}"/>
          </ac:picMkLst>
        </pc:picChg>
        <pc:picChg chg="add del mod ord">
          <ac:chgData name="Putz Samuel" userId="a071e777-bb82-4150-b32d-0576f3cd2636" providerId="ADAL" clId="{55036BFD-E331-44F3-94B5-BE31FC3DB5D2}" dt="2024-01-18T11:03:31.196" v="1857" actId="478"/>
          <ac:picMkLst>
            <pc:docMk/>
            <pc:sldMk cId="3087176033" sldId="272"/>
            <ac:picMk id="7" creationId="{8D7F54E5-AE1B-C2A3-30DC-C08D91AC9B60}"/>
          </ac:picMkLst>
        </pc:picChg>
        <pc:picChg chg="add mod">
          <ac:chgData name="Putz Samuel" userId="a071e777-bb82-4150-b32d-0576f3cd2636" providerId="ADAL" clId="{55036BFD-E331-44F3-94B5-BE31FC3DB5D2}" dt="2024-01-18T10:56:58.306" v="1811" actId="1076"/>
          <ac:picMkLst>
            <pc:docMk/>
            <pc:sldMk cId="3087176033" sldId="272"/>
            <ac:picMk id="10" creationId="{223516FF-A186-705E-167B-5418F384530F}"/>
          </ac:picMkLst>
        </pc:picChg>
        <pc:picChg chg="add del mod">
          <ac:chgData name="Putz Samuel" userId="a071e777-bb82-4150-b32d-0576f3cd2636" providerId="ADAL" clId="{55036BFD-E331-44F3-94B5-BE31FC3DB5D2}" dt="2024-01-18T10:57:23.922" v="1815" actId="478"/>
          <ac:picMkLst>
            <pc:docMk/>
            <pc:sldMk cId="3087176033" sldId="272"/>
            <ac:picMk id="12" creationId="{0CA0C916-FE0C-FE42-808D-E78BA82C27EB}"/>
          </ac:picMkLst>
        </pc:picChg>
        <pc:picChg chg="add mod">
          <ac:chgData name="Putz Samuel" userId="a071e777-bb82-4150-b32d-0576f3cd2636" providerId="ADAL" clId="{55036BFD-E331-44F3-94B5-BE31FC3DB5D2}" dt="2024-01-18T08:32:37.297" v="1358" actId="1076"/>
          <ac:picMkLst>
            <pc:docMk/>
            <pc:sldMk cId="3087176033" sldId="272"/>
            <ac:picMk id="13" creationId="{FB3B2BE6-A91B-842D-B5B4-4C279EB8D7B7}"/>
          </ac:picMkLst>
        </pc:picChg>
        <pc:picChg chg="add mod">
          <ac:chgData name="Putz Samuel" userId="a071e777-bb82-4150-b32d-0576f3cd2636" providerId="ADAL" clId="{55036BFD-E331-44F3-94B5-BE31FC3DB5D2}" dt="2024-01-18T08:32:50.321" v="1361" actId="1076"/>
          <ac:picMkLst>
            <pc:docMk/>
            <pc:sldMk cId="3087176033" sldId="272"/>
            <ac:picMk id="15" creationId="{3B03A8C8-75E5-7361-F3A7-18649AB8302A}"/>
          </ac:picMkLst>
        </pc:picChg>
        <pc:picChg chg="add mod">
          <ac:chgData name="Putz Samuel" userId="a071e777-bb82-4150-b32d-0576f3cd2636" providerId="ADAL" clId="{55036BFD-E331-44F3-94B5-BE31FC3DB5D2}" dt="2024-01-18T08:33:26.198" v="1373" actId="14100"/>
          <ac:picMkLst>
            <pc:docMk/>
            <pc:sldMk cId="3087176033" sldId="272"/>
            <ac:picMk id="18" creationId="{DCD23152-C76C-5C58-F7AD-2013D89209A8}"/>
          </ac:picMkLst>
        </pc:picChg>
        <pc:picChg chg="add mod">
          <ac:chgData name="Putz Samuel" userId="a071e777-bb82-4150-b32d-0576f3cd2636" providerId="ADAL" clId="{55036BFD-E331-44F3-94B5-BE31FC3DB5D2}" dt="2024-01-18T08:36:56.222" v="1413" actId="14100"/>
          <ac:picMkLst>
            <pc:docMk/>
            <pc:sldMk cId="3087176033" sldId="272"/>
            <ac:picMk id="19" creationId="{4411B6B5-D478-512D-F77A-22C4EFC2C958}"/>
          </ac:picMkLst>
        </pc:picChg>
        <pc:picChg chg="add mod">
          <ac:chgData name="Putz Samuel" userId="a071e777-bb82-4150-b32d-0576f3cd2636" providerId="ADAL" clId="{55036BFD-E331-44F3-94B5-BE31FC3DB5D2}" dt="2024-01-18T10:27:18.389" v="1415" actId="1076"/>
          <ac:picMkLst>
            <pc:docMk/>
            <pc:sldMk cId="3087176033" sldId="272"/>
            <ac:picMk id="22" creationId="{8C2F732A-513F-6C20-B95C-233A00B119EA}"/>
          </ac:picMkLst>
        </pc:picChg>
        <pc:picChg chg="add mod">
          <ac:chgData name="Putz Samuel" userId="a071e777-bb82-4150-b32d-0576f3cd2636" providerId="ADAL" clId="{55036BFD-E331-44F3-94B5-BE31FC3DB5D2}" dt="2024-01-18T10:27:24.672" v="1417" actId="14100"/>
          <ac:picMkLst>
            <pc:docMk/>
            <pc:sldMk cId="3087176033" sldId="272"/>
            <ac:picMk id="23" creationId="{3EBE8E92-E2C2-9302-C5A8-2265406544E4}"/>
          </ac:picMkLst>
        </pc:picChg>
        <pc:picChg chg="add mod">
          <ac:chgData name="Putz Samuel" userId="a071e777-bb82-4150-b32d-0576f3cd2636" providerId="ADAL" clId="{55036BFD-E331-44F3-94B5-BE31FC3DB5D2}" dt="2024-01-18T11:05:06.876" v="1870" actId="1076"/>
          <ac:picMkLst>
            <pc:docMk/>
            <pc:sldMk cId="3087176033" sldId="272"/>
            <ac:picMk id="24" creationId="{58E0E507-AB35-7D5E-2508-BE28A5627413}"/>
          </ac:picMkLst>
        </pc:picChg>
        <pc:picChg chg="add mod">
          <ac:chgData name="Putz Samuel" userId="a071e777-bb82-4150-b32d-0576f3cd2636" providerId="ADAL" clId="{55036BFD-E331-44F3-94B5-BE31FC3DB5D2}" dt="2024-01-18T11:05:06.876" v="1870" actId="1076"/>
          <ac:picMkLst>
            <pc:docMk/>
            <pc:sldMk cId="3087176033" sldId="272"/>
            <ac:picMk id="25" creationId="{1352B931-DEAA-63BD-5262-137F7C0E7DF9}"/>
          </ac:picMkLst>
        </pc:picChg>
        <pc:picChg chg="add mod modCrop">
          <ac:chgData name="Putz Samuel" userId="a071e777-bb82-4150-b32d-0576f3cd2636" providerId="ADAL" clId="{55036BFD-E331-44F3-94B5-BE31FC3DB5D2}" dt="2024-01-18T11:04:12.070" v="1866" actId="732"/>
          <ac:picMkLst>
            <pc:docMk/>
            <pc:sldMk cId="3087176033" sldId="272"/>
            <ac:picMk id="27" creationId="{6866DAD8-E53A-ACED-D8E2-E08C03BE1CD3}"/>
          </ac:picMkLst>
        </pc:picChg>
      </pc:sldChg>
      <pc:sldChg chg="addSp delSp modSp add del mod">
        <pc:chgData name="Putz Samuel" userId="a071e777-bb82-4150-b32d-0576f3cd2636" providerId="ADAL" clId="{55036BFD-E331-44F3-94B5-BE31FC3DB5D2}" dt="2024-01-17T16:27:22.084" v="920" actId="2696"/>
        <pc:sldMkLst>
          <pc:docMk/>
          <pc:sldMk cId="4211126777" sldId="272"/>
        </pc:sldMkLst>
        <pc:spChg chg="mod">
          <ac:chgData name="Putz Samuel" userId="a071e777-bb82-4150-b32d-0576f3cd2636" providerId="ADAL" clId="{55036BFD-E331-44F3-94B5-BE31FC3DB5D2}" dt="2024-01-17T16:26:37.003" v="910" actId="20577"/>
          <ac:spMkLst>
            <pc:docMk/>
            <pc:sldMk cId="4211126777" sldId="272"/>
            <ac:spMk id="2" creationId="{BFD72642-C814-6C94-70B8-516BC6A7314B}"/>
          </ac:spMkLst>
        </pc:spChg>
        <pc:spChg chg="add del mod">
          <ac:chgData name="Putz Samuel" userId="a071e777-bb82-4150-b32d-0576f3cd2636" providerId="ADAL" clId="{55036BFD-E331-44F3-94B5-BE31FC3DB5D2}" dt="2024-01-17T16:26:41.772" v="913"/>
          <ac:spMkLst>
            <pc:docMk/>
            <pc:sldMk cId="4211126777" sldId="272"/>
            <ac:spMk id="4" creationId="{2027C1B0-AE2A-C451-3C62-6F734F4E4868}"/>
          </ac:spMkLst>
        </pc:spChg>
        <pc:spChg chg="add mod">
          <ac:chgData name="Putz Samuel" userId="a071e777-bb82-4150-b32d-0576f3cd2636" providerId="ADAL" clId="{55036BFD-E331-44F3-94B5-BE31FC3DB5D2}" dt="2024-01-17T16:26:59.482" v="917" actId="255"/>
          <ac:spMkLst>
            <pc:docMk/>
            <pc:sldMk cId="4211126777" sldId="272"/>
            <ac:spMk id="6" creationId="{74C35838-772C-181D-0DC0-467878E87822}"/>
          </ac:spMkLst>
        </pc:spChg>
        <pc:spChg chg="add del mod">
          <ac:chgData name="Putz Samuel" userId="a071e777-bb82-4150-b32d-0576f3cd2636" providerId="ADAL" clId="{55036BFD-E331-44F3-94B5-BE31FC3DB5D2}" dt="2024-01-17T16:26:41.772" v="915"/>
          <ac:spMkLst>
            <pc:docMk/>
            <pc:sldMk cId="4211126777" sldId="272"/>
            <ac:spMk id="7" creationId="{19920EE2-F266-4FF0-562F-BCD834AE97FE}"/>
          </ac:spMkLst>
        </pc:spChg>
      </pc:sldChg>
      <pc:sldChg chg="addSp modSp add del mod setBg">
        <pc:chgData name="Putz Samuel" userId="a071e777-bb82-4150-b32d-0576f3cd2636" providerId="ADAL" clId="{55036BFD-E331-44F3-94B5-BE31FC3DB5D2}" dt="2024-01-18T07:12:13.853" v="1325" actId="2696"/>
        <pc:sldMkLst>
          <pc:docMk/>
          <pc:sldMk cId="2666548428" sldId="273"/>
        </pc:sldMkLst>
        <pc:spChg chg="mod">
          <ac:chgData name="Putz Samuel" userId="a071e777-bb82-4150-b32d-0576f3cd2636" providerId="ADAL" clId="{55036BFD-E331-44F3-94B5-BE31FC3DB5D2}" dt="2024-01-17T18:04:36.975" v="1161" actId="113"/>
          <ac:spMkLst>
            <pc:docMk/>
            <pc:sldMk cId="2666548428" sldId="273"/>
            <ac:spMk id="2" creationId="{69122719-7617-088D-C57C-31BCF923BCB7}"/>
          </ac:spMkLst>
        </pc:spChg>
        <pc:spChg chg="mod">
          <ac:chgData name="Putz Samuel" userId="a071e777-bb82-4150-b32d-0576f3cd2636" providerId="ADAL" clId="{55036BFD-E331-44F3-94B5-BE31FC3DB5D2}" dt="2024-01-17T18:04:43.001" v="1163" actId="403"/>
          <ac:spMkLst>
            <pc:docMk/>
            <pc:sldMk cId="2666548428" sldId="273"/>
            <ac:spMk id="3" creationId="{675512A6-AB36-DDAE-3846-34DD50FEC0C1}"/>
          </ac:spMkLst>
        </pc:spChg>
        <pc:spChg chg="add">
          <ac:chgData name="Putz Samuel" userId="a071e777-bb82-4150-b32d-0576f3cd2636" providerId="ADAL" clId="{55036BFD-E331-44F3-94B5-BE31FC3DB5D2}" dt="2024-01-17T18:04:27.150" v="1157" actId="26606"/>
          <ac:spMkLst>
            <pc:docMk/>
            <pc:sldMk cId="2666548428" sldId="273"/>
            <ac:spMk id="9" creationId="{D009D6D5-DAC2-4A8B-A17A-E206B9012D09}"/>
          </ac:spMkLst>
        </pc:spChg>
        <pc:picChg chg="add mod">
          <ac:chgData name="Putz Samuel" userId="a071e777-bb82-4150-b32d-0576f3cd2636" providerId="ADAL" clId="{55036BFD-E331-44F3-94B5-BE31FC3DB5D2}" dt="2024-01-18T07:12:03.462" v="1320" actId="1076"/>
          <ac:picMkLst>
            <pc:docMk/>
            <pc:sldMk cId="2666548428" sldId="273"/>
            <ac:picMk id="4" creationId="{8B6896E4-1838-BC66-FF6B-12FB9D006767}"/>
          </ac:picMkLst>
        </pc:picChg>
      </pc:sldChg>
      <pc:sldChg chg="addSp modSp mod modTransition">
        <pc:chgData name="Putz Samuel" userId="a071e777-bb82-4150-b32d-0576f3cd2636" providerId="ADAL" clId="{55036BFD-E331-44F3-94B5-BE31FC3DB5D2}" dt="2024-03-21T11:12:39.334" v="3501" actId="113"/>
        <pc:sldMkLst>
          <pc:docMk/>
          <pc:sldMk cId="3227991525" sldId="274"/>
        </pc:sldMkLst>
        <pc:spChg chg="mod">
          <ac:chgData name="Putz Samuel" userId="a071e777-bb82-4150-b32d-0576f3cd2636" providerId="ADAL" clId="{55036BFD-E331-44F3-94B5-BE31FC3DB5D2}" dt="2024-03-21T11:12:39.334" v="3501" actId="113"/>
          <ac:spMkLst>
            <pc:docMk/>
            <pc:sldMk cId="3227991525" sldId="274"/>
            <ac:spMk id="2" creationId="{064F6EC1-EA48-505F-EE39-0CCD39253B2B}"/>
          </ac:spMkLst>
        </pc:spChg>
        <pc:spChg chg="mod">
          <ac:chgData name="Putz Samuel" userId="a071e777-bb82-4150-b32d-0576f3cd2636" providerId="ADAL" clId="{55036BFD-E331-44F3-94B5-BE31FC3DB5D2}" dt="2024-03-21T11:12:26.324" v="3495" actId="12"/>
          <ac:spMkLst>
            <pc:docMk/>
            <pc:sldMk cId="3227991525" sldId="274"/>
            <ac:spMk id="3" creationId="{1B4D1208-ED22-0604-2ED2-5B603220CF01}"/>
          </ac:spMkLst>
        </pc:spChg>
        <pc:picChg chg="mod">
          <ac:chgData name="Putz Samuel" userId="a071e777-bb82-4150-b32d-0576f3cd2636" providerId="ADAL" clId="{55036BFD-E331-44F3-94B5-BE31FC3DB5D2}" dt="2024-03-07T07:56:33.144" v="3261" actId="1076"/>
          <ac:picMkLst>
            <pc:docMk/>
            <pc:sldMk cId="3227991525" sldId="274"/>
            <ac:picMk id="4" creationId="{215F75C9-E0EC-8382-3095-2029793DC6BD}"/>
          </ac:picMkLst>
        </pc:picChg>
        <pc:picChg chg="add mod">
          <ac:chgData name="Putz Samuel" userId="a071e777-bb82-4150-b32d-0576f3cd2636" providerId="ADAL" clId="{55036BFD-E331-44F3-94B5-BE31FC3DB5D2}" dt="2024-03-06T15:06:31.273" v="3010"/>
          <ac:picMkLst>
            <pc:docMk/>
            <pc:sldMk cId="3227991525" sldId="274"/>
            <ac:picMk id="5" creationId="{F3215BB2-CBA9-C4A1-611C-1E3262250F50}"/>
          </ac:picMkLst>
        </pc:picChg>
        <pc:picChg chg="add mod">
          <ac:chgData name="Putz Samuel" userId="a071e777-bb82-4150-b32d-0576f3cd2636" providerId="ADAL" clId="{55036BFD-E331-44F3-94B5-BE31FC3DB5D2}" dt="2024-03-21T11:06:15.957" v="3437" actId="1076"/>
          <ac:picMkLst>
            <pc:docMk/>
            <pc:sldMk cId="3227991525" sldId="274"/>
            <ac:picMk id="6" creationId="{7EF4BCB2-04EB-A481-825E-353B01BA9054}"/>
          </ac:picMkLst>
        </pc:picChg>
      </pc:sldChg>
      <pc:sldChg chg="modSp del mod">
        <pc:chgData name="Putz Samuel" userId="a071e777-bb82-4150-b32d-0576f3cd2636" providerId="ADAL" clId="{55036BFD-E331-44F3-94B5-BE31FC3DB5D2}" dt="2024-01-18T07:09:02.390" v="1289" actId="2696"/>
        <pc:sldMkLst>
          <pc:docMk/>
          <pc:sldMk cId="4154639221" sldId="275"/>
        </pc:sldMkLst>
        <pc:spChg chg="mod">
          <ac:chgData name="Putz Samuel" userId="a071e777-bb82-4150-b32d-0576f3cd2636" providerId="ADAL" clId="{55036BFD-E331-44F3-94B5-BE31FC3DB5D2}" dt="2024-01-18T06:43:35.037" v="1232" actId="113"/>
          <ac:spMkLst>
            <pc:docMk/>
            <pc:sldMk cId="4154639221" sldId="275"/>
            <ac:spMk id="2" creationId="{E9A00184-60DA-0DF0-1A01-F90752C68036}"/>
          </ac:spMkLst>
        </pc:spChg>
      </pc:sldChg>
      <pc:sldChg chg="addSp delSp modSp add del mod ord modTransition">
        <pc:chgData name="Putz Samuel" userId="a071e777-bb82-4150-b32d-0576f3cd2636" providerId="ADAL" clId="{55036BFD-E331-44F3-94B5-BE31FC3DB5D2}" dt="2024-03-07T07:53:17.150" v="3247" actId="2696"/>
        <pc:sldMkLst>
          <pc:docMk/>
          <pc:sldMk cId="719673002" sldId="276"/>
        </pc:sldMkLst>
        <pc:spChg chg="mod">
          <ac:chgData name="Putz Samuel" userId="a071e777-bb82-4150-b32d-0576f3cd2636" providerId="ADAL" clId="{55036BFD-E331-44F3-94B5-BE31FC3DB5D2}" dt="2024-03-06T12:54:46.456" v="2115" actId="26606"/>
          <ac:spMkLst>
            <pc:docMk/>
            <pc:sldMk cId="719673002" sldId="276"/>
            <ac:spMk id="2" creationId="{998E6382-426C-93EC-5905-C25E4FF4BD14}"/>
          </ac:spMkLst>
        </pc:spChg>
        <pc:spChg chg="mod">
          <ac:chgData name="Putz Samuel" userId="a071e777-bb82-4150-b32d-0576f3cd2636" providerId="ADAL" clId="{55036BFD-E331-44F3-94B5-BE31FC3DB5D2}" dt="2024-03-06T14:25:18.606" v="2404" actId="1076"/>
          <ac:spMkLst>
            <pc:docMk/>
            <pc:sldMk cId="719673002" sldId="276"/>
            <ac:spMk id="6" creationId="{25FD5DFC-A555-447D-EFBA-30EE934B390D}"/>
          </ac:spMkLst>
        </pc:spChg>
        <pc:spChg chg="add del">
          <ac:chgData name="Putz Samuel" userId="a071e777-bb82-4150-b32d-0576f3cd2636" providerId="ADAL" clId="{55036BFD-E331-44F3-94B5-BE31FC3DB5D2}" dt="2024-03-06T12:54:46.456" v="2115" actId="26606"/>
          <ac:spMkLst>
            <pc:docMk/>
            <pc:sldMk cId="719673002" sldId="276"/>
            <ac:spMk id="14" creationId="{830A36F8-48C2-4842-A87B-8CE8DF4E7FD2}"/>
          </ac:spMkLst>
        </pc:spChg>
        <pc:spChg chg="add del">
          <ac:chgData name="Putz Samuel" userId="a071e777-bb82-4150-b32d-0576f3cd2636" providerId="ADAL" clId="{55036BFD-E331-44F3-94B5-BE31FC3DB5D2}" dt="2024-03-06T12:54:09.725" v="2106" actId="26606"/>
          <ac:spMkLst>
            <pc:docMk/>
            <pc:sldMk cId="719673002" sldId="276"/>
            <ac:spMk id="16" creationId="{0E3596DD-156A-473E-9BB3-C6A29F7574E9}"/>
          </ac:spMkLst>
        </pc:spChg>
        <pc:spChg chg="add del">
          <ac:chgData name="Putz Samuel" userId="a071e777-bb82-4150-b32d-0576f3cd2636" providerId="ADAL" clId="{55036BFD-E331-44F3-94B5-BE31FC3DB5D2}" dt="2024-03-06T12:54:09.725" v="2106" actId="26606"/>
          <ac:spMkLst>
            <pc:docMk/>
            <pc:sldMk cId="719673002" sldId="276"/>
            <ac:spMk id="17" creationId="{2C46C4D6-C474-4E92-B52E-944C1118F7B6}"/>
          </ac:spMkLst>
        </pc:spChg>
        <pc:spChg chg="add del">
          <ac:chgData name="Putz Samuel" userId="a071e777-bb82-4150-b32d-0576f3cd2636" providerId="ADAL" clId="{55036BFD-E331-44F3-94B5-BE31FC3DB5D2}" dt="2024-03-06T12:54:22.720" v="2110" actId="26606"/>
          <ac:spMkLst>
            <pc:docMk/>
            <pc:sldMk cId="719673002" sldId="276"/>
            <ac:spMk id="21" creationId="{0E3596DD-156A-473E-9BB3-C6A29F7574E9}"/>
          </ac:spMkLst>
        </pc:spChg>
        <pc:spChg chg="add del">
          <ac:chgData name="Putz Samuel" userId="a071e777-bb82-4150-b32d-0576f3cd2636" providerId="ADAL" clId="{55036BFD-E331-44F3-94B5-BE31FC3DB5D2}" dt="2024-03-06T12:54:22.720" v="2110" actId="26606"/>
          <ac:spMkLst>
            <pc:docMk/>
            <pc:sldMk cId="719673002" sldId="276"/>
            <ac:spMk id="22" creationId="{2C46C4D6-C474-4E92-B52E-944C1118F7B6}"/>
          </ac:spMkLst>
        </pc:spChg>
        <pc:spChg chg="add del">
          <ac:chgData name="Putz Samuel" userId="a071e777-bb82-4150-b32d-0576f3cd2636" providerId="ADAL" clId="{55036BFD-E331-44F3-94B5-BE31FC3DB5D2}" dt="2024-03-06T12:54:46.456" v="2115" actId="26606"/>
          <ac:spMkLst>
            <pc:docMk/>
            <pc:sldMk cId="719673002" sldId="276"/>
            <ac:spMk id="24" creationId="{9D25F302-27C5-414F-97F8-6EA0A6C028BA}"/>
          </ac:spMkLst>
        </pc:spChg>
        <pc:spChg chg="add del">
          <ac:chgData name="Putz Samuel" userId="a071e777-bb82-4150-b32d-0576f3cd2636" providerId="ADAL" clId="{55036BFD-E331-44F3-94B5-BE31FC3DB5D2}" dt="2024-03-06T12:54:46.456" v="2115" actId="26606"/>
          <ac:spMkLst>
            <pc:docMk/>
            <pc:sldMk cId="719673002" sldId="276"/>
            <ac:spMk id="25" creationId="{7F488E8B-4E1E-4402-8935-D4E6C02615C7}"/>
          </ac:spMkLst>
        </pc:spChg>
        <pc:grpChg chg="add del">
          <ac:chgData name="Putz Samuel" userId="a071e777-bb82-4150-b32d-0576f3cd2636" providerId="ADAL" clId="{55036BFD-E331-44F3-94B5-BE31FC3DB5D2}" dt="2024-03-06T12:54:08.459" v="2104" actId="26606"/>
          <ac:grpSpMkLst>
            <pc:docMk/>
            <pc:sldMk cId="719673002" sldId="276"/>
            <ac:grpSpMk id="12" creationId="{1FD67D68-9B83-C338-8342-3348D8F22347}"/>
          </ac:grpSpMkLst>
        </pc:grpChg>
        <pc:grpChg chg="add del">
          <ac:chgData name="Putz Samuel" userId="a071e777-bb82-4150-b32d-0576f3cd2636" providerId="ADAL" clId="{55036BFD-E331-44F3-94B5-BE31FC3DB5D2}" dt="2024-03-06T12:54:10.381" v="2108" actId="26606"/>
          <ac:grpSpMkLst>
            <pc:docMk/>
            <pc:sldMk cId="719673002" sldId="276"/>
            <ac:grpSpMk id="19" creationId="{1FD67D68-9B83-C338-8342-3348D8F22347}"/>
          </ac:grpSpMkLst>
        </pc:grpChg>
        <pc:picChg chg="add mod ord">
          <ac:chgData name="Putz Samuel" userId="a071e777-bb82-4150-b32d-0576f3cd2636" providerId="ADAL" clId="{55036BFD-E331-44F3-94B5-BE31FC3DB5D2}" dt="2024-03-06T15:12:52.704" v="3094" actId="1076"/>
          <ac:picMkLst>
            <pc:docMk/>
            <pc:sldMk cId="719673002" sldId="276"/>
            <ac:picMk id="3" creationId="{24D30344-E89E-8A28-71AF-C9C517B08F3A}"/>
          </ac:picMkLst>
        </pc:picChg>
        <pc:picChg chg="del">
          <ac:chgData name="Putz Samuel" userId="a071e777-bb82-4150-b32d-0576f3cd2636" providerId="ADAL" clId="{55036BFD-E331-44F3-94B5-BE31FC3DB5D2}" dt="2024-01-18T07:08:25.793" v="1278" actId="478"/>
          <ac:picMkLst>
            <pc:docMk/>
            <pc:sldMk cId="719673002" sldId="276"/>
            <ac:picMk id="3" creationId="{68E311F9-BB07-20B4-3923-7947D4C0F280}"/>
          </ac:picMkLst>
        </pc:picChg>
        <pc:picChg chg="add mod">
          <ac:chgData name="Putz Samuel" userId="a071e777-bb82-4150-b32d-0576f3cd2636" providerId="ADAL" clId="{55036BFD-E331-44F3-94B5-BE31FC3DB5D2}" dt="2024-03-06T15:06:33.946" v="3011"/>
          <ac:picMkLst>
            <pc:docMk/>
            <pc:sldMk cId="719673002" sldId="276"/>
            <ac:picMk id="4" creationId="{A376E4D8-2F4F-70C7-D004-94DA35BEDDE3}"/>
          </ac:picMkLst>
        </pc:picChg>
        <pc:picChg chg="add del mod ord">
          <ac:chgData name="Putz Samuel" userId="a071e777-bb82-4150-b32d-0576f3cd2636" providerId="ADAL" clId="{55036BFD-E331-44F3-94B5-BE31FC3DB5D2}" dt="2024-03-06T12:53:00.606" v="2101" actId="478"/>
          <ac:picMkLst>
            <pc:docMk/>
            <pc:sldMk cId="719673002" sldId="276"/>
            <ac:picMk id="4" creationId="{F560CF64-1EA4-3117-C72C-2E6373A36F8C}"/>
          </ac:picMkLst>
        </pc:picChg>
        <pc:picChg chg="add del mod modCrop">
          <ac:chgData name="Putz Samuel" userId="a071e777-bb82-4150-b32d-0576f3cd2636" providerId="ADAL" clId="{55036BFD-E331-44F3-94B5-BE31FC3DB5D2}" dt="2024-03-06T12:52:49.397" v="2096" actId="478"/>
          <ac:picMkLst>
            <pc:docMk/>
            <pc:sldMk cId="719673002" sldId="276"/>
            <ac:picMk id="5" creationId="{111024D6-F16D-AB92-5331-10876F09FA0F}"/>
          </ac:picMkLst>
        </pc:picChg>
        <pc:picChg chg="add mod ord">
          <ac:chgData name="Putz Samuel" userId="a071e777-bb82-4150-b32d-0576f3cd2636" providerId="ADAL" clId="{55036BFD-E331-44F3-94B5-BE31FC3DB5D2}" dt="2024-03-06T12:54:46.456" v="2115" actId="26606"/>
          <ac:picMkLst>
            <pc:docMk/>
            <pc:sldMk cId="719673002" sldId="276"/>
            <ac:picMk id="7" creationId="{7FA16C28-307A-CBBB-E9C7-0B552867D5BB}"/>
          </ac:picMkLst>
        </pc:picChg>
        <pc:picChg chg="del">
          <ac:chgData name="Putz Samuel" userId="a071e777-bb82-4150-b32d-0576f3cd2636" providerId="ADAL" clId="{55036BFD-E331-44F3-94B5-BE31FC3DB5D2}" dt="2024-01-18T07:08:31.433" v="1279" actId="478"/>
          <ac:picMkLst>
            <pc:docMk/>
            <pc:sldMk cId="719673002" sldId="276"/>
            <ac:picMk id="8" creationId="{210225AC-3A35-8BA1-F89F-369E3A2D5619}"/>
          </ac:picMkLst>
        </pc:picChg>
      </pc:sldChg>
      <pc:sldChg chg="addSp delSp modSp add mod modTransition">
        <pc:chgData name="Putz Samuel" userId="a071e777-bb82-4150-b32d-0576f3cd2636" providerId="ADAL" clId="{55036BFD-E331-44F3-94B5-BE31FC3DB5D2}" dt="2024-04-04T10:01:40.737" v="3592" actId="1076"/>
        <pc:sldMkLst>
          <pc:docMk/>
          <pc:sldMk cId="2965682868" sldId="277"/>
        </pc:sldMkLst>
        <pc:spChg chg="mod">
          <ac:chgData name="Putz Samuel" userId="a071e777-bb82-4150-b32d-0576f3cd2636" providerId="ADAL" clId="{55036BFD-E331-44F3-94B5-BE31FC3DB5D2}" dt="2024-03-07T07:51:53.288" v="3232"/>
          <ac:spMkLst>
            <pc:docMk/>
            <pc:sldMk cId="2965682868" sldId="277"/>
            <ac:spMk id="2" creationId="{998E6382-426C-93EC-5905-C25E4FF4BD14}"/>
          </ac:spMkLst>
        </pc:spChg>
        <pc:spChg chg="mod">
          <ac:chgData name="Putz Samuel" userId="a071e777-bb82-4150-b32d-0576f3cd2636" providerId="ADAL" clId="{55036BFD-E331-44F3-94B5-BE31FC3DB5D2}" dt="2024-03-21T11:12:51.991" v="3503" actId="12"/>
          <ac:spMkLst>
            <pc:docMk/>
            <pc:sldMk cId="2965682868" sldId="277"/>
            <ac:spMk id="6" creationId="{25FD5DFC-A555-447D-EFBA-30EE934B390D}"/>
          </ac:spMkLst>
        </pc:spChg>
        <pc:spChg chg="add del">
          <ac:chgData name="Putz Samuel" userId="a071e777-bb82-4150-b32d-0576f3cd2636" providerId="ADAL" clId="{55036BFD-E331-44F3-94B5-BE31FC3DB5D2}" dt="2024-03-06T14:22:29.992" v="2353" actId="26606"/>
          <ac:spMkLst>
            <pc:docMk/>
            <pc:sldMk cId="2965682868" sldId="277"/>
            <ac:spMk id="12" creationId="{4AC6B390-BC59-4F1D-A0EE-D71A92F0A0B2}"/>
          </ac:spMkLst>
        </pc:spChg>
        <pc:spChg chg="add del">
          <ac:chgData name="Putz Samuel" userId="a071e777-bb82-4150-b32d-0576f3cd2636" providerId="ADAL" clId="{55036BFD-E331-44F3-94B5-BE31FC3DB5D2}" dt="2024-03-06T14:22:29.992" v="2353" actId="26606"/>
          <ac:spMkLst>
            <pc:docMk/>
            <pc:sldMk cId="2965682868" sldId="277"/>
            <ac:spMk id="14" creationId="{426B127E-6498-4C77-9C9D-4553A5113B80}"/>
          </ac:spMkLst>
        </pc:spChg>
        <pc:spChg chg="add del">
          <ac:chgData name="Putz Samuel" userId="a071e777-bb82-4150-b32d-0576f3cd2636" providerId="ADAL" clId="{55036BFD-E331-44F3-94B5-BE31FC3DB5D2}" dt="2024-03-06T14:22:29.992" v="2353" actId="26606"/>
          <ac:spMkLst>
            <pc:docMk/>
            <pc:sldMk cId="2965682868" sldId="277"/>
            <ac:spMk id="17" creationId="{B6C60D79-16F1-4C4B-B7E3-7634E7069CDE}"/>
          </ac:spMkLst>
        </pc:spChg>
        <pc:spChg chg="add del">
          <ac:chgData name="Putz Samuel" userId="a071e777-bb82-4150-b32d-0576f3cd2636" providerId="ADAL" clId="{55036BFD-E331-44F3-94B5-BE31FC3DB5D2}" dt="2024-03-06T14:22:29.992" v="2352" actId="26606"/>
          <ac:spMkLst>
            <pc:docMk/>
            <pc:sldMk cId="2965682868" sldId="277"/>
            <ac:spMk id="22" creationId="{9D25F302-27C5-414F-97F8-6EA0A6C028BA}"/>
          </ac:spMkLst>
        </pc:spChg>
        <pc:spChg chg="add del">
          <ac:chgData name="Putz Samuel" userId="a071e777-bb82-4150-b32d-0576f3cd2636" providerId="ADAL" clId="{55036BFD-E331-44F3-94B5-BE31FC3DB5D2}" dt="2024-03-06T14:22:29.992" v="2352" actId="26606"/>
          <ac:spMkLst>
            <pc:docMk/>
            <pc:sldMk cId="2965682868" sldId="277"/>
            <ac:spMk id="24" creationId="{830A36F8-48C2-4842-A87B-8CE8DF4E7FD2}"/>
          </ac:spMkLst>
        </pc:spChg>
        <pc:spChg chg="add del">
          <ac:chgData name="Putz Samuel" userId="a071e777-bb82-4150-b32d-0576f3cd2636" providerId="ADAL" clId="{55036BFD-E331-44F3-94B5-BE31FC3DB5D2}" dt="2024-03-06T14:22:29.992" v="2352" actId="26606"/>
          <ac:spMkLst>
            <pc:docMk/>
            <pc:sldMk cId="2965682868" sldId="277"/>
            <ac:spMk id="26" creationId="{086A5A31-B10A-4793-84D4-D785959AE5B8}"/>
          </ac:spMkLst>
        </pc:spChg>
        <pc:spChg chg="add">
          <ac:chgData name="Putz Samuel" userId="a071e777-bb82-4150-b32d-0576f3cd2636" providerId="ADAL" clId="{55036BFD-E331-44F3-94B5-BE31FC3DB5D2}" dt="2024-03-06T14:22:29.992" v="2353" actId="26606"/>
          <ac:spMkLst>
            <pc:docMk/>
            <pc:sldMk cId="2965682868" sldId="277"/>
            <ac:spMk id="28" creationId="{9D25F302-27C5-414F-97F8-6EA0A6C028BA}"/>
          </ac:spMkLst>
        </pc:spChg>
        <pc:spChg chg="add">
          <ac:chgData name="Putz Samuel" userId="a071e777-bb82-4150-b32d-0576f3cd2636" providerId="ADAL" clId="{55036BFD-E331-44F3-94B5-BE31FC3DB5D2}" dt="2024-03-06T14:22:29.992" v="2353" actId="26606"/>
          <ac:spMkLst>
            <pc:docMk/>
            <pc:sldMk cId="2965682868" sldId="277"/>
            <ac:spMk id="29" creationId="{830A36F8-48C2-4842-A87B-8CE8DF4E7FD2}"/>
          </ac:spMkLst>
        </pc:spChg>
        <pc:spChg chg="add">
          <ac:chgData name="Putz Samuel" userId="a071e777-bb82-4150-b32d-0576f3cd2636" providerId="ADAL" clId="{55036BFD-E331-44F3-94B5-BE31FC3DB5D2}" dt="2024-03-06T14:22:29.992" v="2353" actId="26606"/>
          <ac:spMkLst>
            <pc:docMk/>
            <pc:sldMk cId="2965682868" sldId="277"/>
            <ac:spMk id="30" creationId="{086A5A31-B10A-4793-84D4-D785959AE5B8}"/>
          </ac:spMkLst>
        </pc:spChg>
        <pc:picChg chg="add del mod">
          <ac:chgData name="Putz Samuel" userId="a071e777-bb82-4150-b32d-0576f3cd2636" providerId="ADAL" clId="{55036BFD-E331-44F3-94B5-BE31FC3DB5D2}" dt="2024-01-18T10:42:52.912" v="1545" actId="478"/>
          <ac:picMkLst>
            <pc:docMk/>
            <pc:sldMk cId="2965682868" sldId="277"/>
            <ac:picMk id="3" creationId="{094B929D-E2C8-E446-8492-8E0C487158FD}"/>
          </ac:picMkLst>
        </pc:picChg>
        <pc:picChg chg="add del mod ord">
          <ac:chgData name="Putz Samuel" userId="a071e777-bb82-4150-b32d-0576f3cd2636" providerId="ADAL" clId="{55036BFD-E331-44F3-94B5-BE31FC3DB5D2}" dt="2024-03-07T07:52:40.111" v="3242" actId="478"/>
          <ac:picMkLst>
            <pc:docMk/>
            <pc:sldMk cId="2965682868" sldId="277"/>
            <ac:picMk id="3" creationId="{72EF1DA3-D8E7-7624-FBB0-9E3F128B7DFE}"/>
          </ac:picMkLst>
        </pc:picChg>
        <pc:picChg chg="add mod">
          <ac:chgData name="Putz Samuel" userId="a071e777-bb82-4150-b32d-0576f3cd2636" providerId="ADAL" clId="{55036BFD-E331-44F3-94B5-BE31FC3DB5D2}" dt="2024-03-21T11:04:36.921" v="3430" actId="1076"/>
          <ac:picMkLst>
            <pc:docMk/>
            <pc:sldMk cId="2965682868" sldId="277"/>
            <ac:picMk id="3" creationId="{C7C99A0B-6469-4602-AFF7-850E5567C1F1}"/>
          </ac:picMkLst>
        </pc:picChg>
        <pc:picChg chg="add del mod">
          <ac:chgData name="Putz Samuel" userId="a071e777-bb82-4150-b32d-0576f3cd2636" providerId="ADAL" clId="{55036BFD-E331-44F3-94B5-BE31FC3DB5D2}" dt="2024-03-07T07:51:50.865" v="3231" actId="478"/>
          <ac:picMkLst>
            <pc:docMk/>
            <pc:sldMk cId="2965682868" sldId="277"/>
            <ac:picMk id="4" creationId="{65512BBE-728E-3562-5851-A32B1E2FC649}"/>
          </ac:picMkLst>
        </pc:picChg>
        <pc:picChg chg="del">
          <ac:chgData name="Putz Samuel" userId="a071e777-bb82-4150-b32d-0576f3cd2636" providerId="ADAL" clId="{55036BFD-E331-44F3-94B5-BE31FC3DB5D2}" dt="2024-01-18T07:10:47.567" v="1304" actId="478"/>
          <ac:picMkLst>
            <pc:docMk/>
            <pc:sldMk cId="2965682868" sldId="277"/>
            <ac:picMk id="4" creationId="{F560CF64-1EA4-3117-C72C-2E6373A36F8C}"/>
          </ac:picMkLst>
        </pc:picChg>
        <pc:picChg chg="del">
          <ac:chgData name="Putz Samuel" userId="a071e777-bb82-4150-b32d-0576f3cd2636" providerId="ADAL" clId="{55036BFD-E331-44F3-94B5-BE31FC3DB5D2}" dt="2024-01-18T07:10:48.148" v="1305" actId="478"/>
          <ac:picMkLst>
            <pc:docMk/>
            <pc:sldMk cId="2965682868" sldId="277"/>
            <ac:picMk id="5" creationId="{111024D6-F16D-AB92-5331-10876F09FA0F}"/>
          </ac:picMkLst>
        </pc:picChg>
        <pc:picChg chg="add mod ord">
          <ac:chgData name="Putz Samuel" userId="a071e777-bb82-4150-b32d-0576f3cd2636" providerId="ADAL" clId="{55036BFD-E331-44F3-94B5-BE31FC3DB5D2}" dt="2024-03-21T08:18:37.628" v="3414" actId="166"/>
          <ac:picMkLst>
            <pc:docMk/>
            <pc:sldMk cId="2965682868" sldId="277"/>
            <ac:picMk id="5" creationId="{E2B3C74C-9DA3-7442-76B6-960A29F2E08F}"/>
          </ac:picMkLst>
        </pc:picChg>
        <pc:picChg chg="add mod ord">
          <ac:chgData name="Putz Samuel" userId="a071e777-bb82-4150-b32d-0576f3cd2636" providerId="ADAL" clId="{55036BFD-E331-44F3-94B5-BE31FC3DB5D2}" dt="2024-03-21T08:18:34.686" v="3413" actId="167"/>
          <ac:picMkLst>
            <pc:docMk/>
            <pc:sldMk cId="2965682868" sldId="277"/>
            <ac:picMk id="7" creationId="{847D7D4E-6596-173C-7A21-8D2864C9814A}"/>
          </ac:picMkLst>
        </pc:picChg>
        <pc:picChg chg="add del mod ord modVis">
          <ac:chgData name="Putz Samuel" userId="a071e777-bb82-4150-b32d-0576f3cd2636" providerId="ADAL" clId="{55036BFD-E331-44F3-94B5-BE31FC3DB5D2}" dt="2024-03-07T07:55:39.537" v="3257" actId="14430"/>
          <ac:picMkLst>
            <pc:docMk/>
            <pc:sldMk cId="2965682868" sldId="277"/>
            <ac:picMk id="8" creationId="{98F34D57-B140-8F84-1F1A-FAA1F655A357}"/>
          </ac:picMkLst>
        </pc:picChg>
        <pc:picChg chg="add mod">
          <ac:chgData name="Putz Samuel" userId="a071e777-bb82-4150-b32d-0576f3cd2636" providerId="ADAL" clId="{55036BFD-E331-44F3-94B5-BE31FC3DB5D2}" dt="2024-03-07T07:55:18.223" v="3254"/>
          <ac:picMkLst>
            <pc:docMk/>
            <pc:sldMk cId="2965682868" sldId="277"/>
            <ac:picMk id="9" creationId="{B3560272-C9CA-7640-4CA0-E34435FB9862}"/>
          </ac:picMkLst>
        </pc:picChg>
        <pc:picChg chg="add mod">
          <ac:chgData name="Putz Samuel" userId="a071e777-bb82-4150-b32d-0576f3cd2636" providerId="ADAL" clId="{55036BFD-E331-44F3-94B5-BE31FC3DB5D2}" dt="2024-04-04T10:01:40.737" v="3592" actId="1076"/>
          <ac:picMkLst>
            <pc:docMk/>
            <pc:sldMk cId="2965682868" sldId="277"/>
            <ac:picMk id="10" creationId="{AC893300-977D-F597-E28B-98AAE32D1410}"/>
          </ac:picMkLst>
        </pc:picChg>
        <pc:picChg chg="del">
          <ac:chgData name="Putz Samuel" userId="a071e777-bb82-4150-b32d-0576f3cd2636" providerId="ADAL" clId="{55036BFD-E331-44F3-94B5-BE31FC3DB5D2}" dt="2024-03-06T14:22:23.629" v="2349" actId="21"/>
          <ac:picMkLst>
            <pc:docMk/>
            <pc:sldMk cId="2965682868" sldId="277"/>
            <ac:picMk id="11" creationId="{72EF1DA3-D8E7-7624-FBB0-9E3F128B7DFE}"/>
          </ac:picMkLst>
        </pc:picChg>
      </pc:sldChg>
      <pc:sldChg chg="addSp delSp modSp add mod modTransition">
        <pc:chgData name="Putz Samuel" userId="a071e777-bb82-4150-b32d-0576f3cd2636" providerId="ADAL" clId="{55036BFD-E331-44F3-94B5-BE31FC3DB5D2}" dt="2024-03-21T11:13:07.502" v="3506" actId="12"/>
        <pc:sldMkLst>
          <pc:docMk/>
          <pc:sldMk cId="3756578095" sldId="278"/>
        </pc:sldMkLst>
        <pc:spChg chg="mod">
          <ac:chgData name="Putz Samuel" userId="a071e777-bb82-4150-b32d-0576f3cd2636" providerId="ADAL" clId="{55036BFD-E331-44F3-94B5-BE31FC3DB5D2}" dt="2024-03-06T13:12:05.598" v="2320" actId="26606"/>
          <ac:spMkLst>
            <pc:docMk/>
            <pc:sldMk cId="3756578095" sldId="278"/>
            <ac:spMk id="2" creationId="{998E6382-426C-93EC-5905-C25E4FF4BD14}"/>
          </ac:spMkLst>
        </pc:spChg>
        <pc:spChg chg="mod">
          <ac:chgData name="Putz Samuel" userId="a071e777-bb82-4150-b32d-0576f3cd2636" providerId="ADAL" clId="{55036BFD-E331-44F3-94B5-BE31FC3DB5D2}" dt="2024-03-21T11:13:07.502" v="3506" actId="12"/>
          <ac:spMkLst>
            <pc:docMk/>
            <pc:sldMk cId="3756578095" sldId="278"/>
            <ac:spMk id="6" creationId="{25FD5DFC-A555-447D-EFBA-30EE934B390D}"/>
          </ac:spMkLst>
        </pc:spChg>
        <pc:spChg chg="add">
          <ac:chgData name="Putz Samuel" userId="a071e777-bb82-4150-b32d-0576f3cd2636" providerId="ADAL" clId="{55036BFD-E331-44F3-94B5-BE31FC3DB5D2}" dt="2024-03-06T13:12:05.598" v="2320" actId="26606"/>
          <ac:spMkLst>
            <pc:docMk/>
            <pc:sldMk cId="3756578095" sldId="278"/>
            <ac:spMk id="11" creationId="{9D25F302-27C5-414F-97F8-6EA0A6C028BA}"/>
          </ac:spMkLst>
        </pc:spChg>
        <pc:spChg chg="add">
          <ac:chgData name="Putz Samuel" userId="a071e777-bb82-4150-b32d-0576f3cd2636" providerId="ADAL" clId="{55036BFD-E331-44F3-94B5-BE31FC3DB5D2}" dt="2024-03-06T13:12:05.598" v="2320" actId="26606"/>
          <ac:spMkLst>
            <pc:docMk/>
            <pc:sldMk cId="3756578095" sldId="278"/>
            <ac:spMk id="13" creationId="{830A36F8-48C2-4842-A87B-8CE8DF4E7FD2}"/>
          </ac:spMkLst>
        </pc:spChg>
        <pc:spChg chg="add">
          <ac:chgData name="Putz Samuel" userId="a071e777-bb82-4150-b32d-0576f3cd2636" providerId="ADAL" clId="{55036BFD-E331-44F3-94B5-BE31FC3DB5D2}" dt="2024-03-06T13:12:05.598" v="2320" actId="26606"/>
          <ac:spMkLst>
            <pc:docMk/>
            <pc:sldMk cId="3756578095" sldId="278"/>
            <ac:spMk id="15" creationId="{086A5A31-B10A-4793-84D4-D785959AE5B8}"/>
          </ac:spMkLst>
        </pc:spChg>
        <pc:picChg chg="del">
          <ac:chgData name="Putz Samuel" userId="a071e777-bb82-4150-b32d-0576f3cd2636" providerId="ADAL" clId="{55036BFD-E331-44F3-94B5-BE31FC3DB5D2}" dt="2024-01-18T07:12:02.088" v="1319" actId="478"/>
          <ac:picMkLst>
            <pc:docMk/>
            <pc:sldMk cId="3756578095" sldId="278"/>
            <ac:picMk id="3" creationId="{094B929D-E2C8-E446-8492-8E0C487158FD}"/>
          </ac:picMkLst>
        </pc:picChg>
        <pc:picChg chg="add del mod ord">
          <ac:chgData name="Putz Samuel" userId="a071e777-bb82-4150-b32d-0576f3cd2636" providerId="ADAL" clId="{55036BFD-E331-44F3-94B5-BE31FC3DB5D2}" dt="2024-03-21T07:59:51.847" v="3280" actId="478"/>
          <ac:picMkLst>
            <pc:docMk/>
            <pc:sldMk cId="3756578095" sldId="278"/>
            <ac:picMk id="3" creationId="{85B409BE-4717-338A-A8D3-F2B59E30ED2E}"/>
          </ac:picMkLst>
        </pc:picChg>
        <pc:picChg chg="add mod">
          <ac:chgData name="Putz Samuel" userId="a071e777-bb82-4150-b32d-0576f3cd2636" providerId="ADAL" clId="{55036BFD-E331-44F3-94B5-BE31FC3DB5D2}" dt="2024-03-21T11:08:25.161" v="3464" actId="1076"/>
          <ac:picMkLst>
            <pc:docMk/>
            <pc:sldMk cId="3756578095" sldId="278"/>
            <ac:picMk id="3" creationId="{F255D23F-06DE-9CE6-D955-685F81E01662}"/>
          </ac:picMkLst>
        </pc:picChg>
        <pc:picChg chg="add del mod">
          <ac:chgData name="Putz Samuel" userId="a071e777-bb82-4150-b32d-0576f3cd2636" providerId="ADAL" clId="{55036BFD-E331-44F3-94B5-BE31FC3DB5D2}" dt="2024-03-07T07:57:14.106" v="3264" actId="478"/>
          <ac:picMkLst>
            <pc:docMk/>
            <pc:sldMk cId="3756578095" sldId="278"/>
            <ac:picMk id="4" creationId="{67ED4491-FE25-8BFA-2F43-94B301675625}"/>
          </ac:picMkLst>
        </pc:picChg>
        <pc:picChg chg="add del mod">
          <ac:chgData name="Putz Samuel" userId="a071e777-bb82-4150-b32d-0576f3cd2636" providerId="ADAL" clId="{55036BFD-E331-44F3-94B5-BE31FC3DB5D2}" dt="2024-03-06T13:12:03.988" v="2318" actId="21"/>
          <ac:picMkLst>
            <pc:docMk/>
            <pc:sldMk cId="3756578095" sldId="278"/>
            <ac:picMk id="4" creationId="{85B409BE-4717-338A-A8D3-F2B59E30ED2E}"/>
          </ac:picMkLst>
        </pc:picChg>
        <pc:picChg chg="add del mod ord">
          <ac:chgData name="Putz Samuel" userId="a071e777-bb82-4150-b32d-0576f3cd2636" providerId="ADAL" clId="{55036BFD-E331-44F3-94B5-BE31FC3DB5D2}" dt="2024-03-21T11:08:15.395" v="3459" actId="478"/>
          <ac:picMkLst>
            <pc:docMk/>
            <pc:sldMk cId="3756578095" sldId="278"/>
            <ac:picMk id="4" creationId="{BD137763-6159-B8EB-298D-043DFCD3BB9A}"/>
          </ac:picMkLst>
        </pc:picChg>
        <pc:picChg chg="add mod ord">
          <ac:chgData name="Putz Samuel" userId="a071e777-bb82-4150-b32d-0576f3cd2636" providerId="ADAL" clId="{55036BFD-E331-44F3-94B5-BE31FC3DB5D2}" dt="2024-03-21T08:11:47.171" v="3325" actId="166"/>
          <ac:picMkLst>
            <pc:docMk/>
            <pc:sldMk cId="3756578095" sldId="278"/>
            <ac:picMk id="5" creationId="{60326A80-2994-3194-D70C-F499D1ADDC9F}"/>
          </ac:picMkLst>
        </pc:picChg>
        <pc:picChg chg="add mod">
          <ac:chgData name="Putz Samuel" userId="a071e777-bb82-4150-b32d-0576f3cd2636" providerId="ADAL" clId="{55036BFD-E331-44F3-94B5-BE31FC3DB5D2}" dt="2024-03-21T11:08:25.161" v="3464" actId="1076"/>
          <ac:picMkLst>
            <pc:docMk/>
            <pc:sldMk cId="3756578095" sldId="278"/>
            <ac:picMk id="7" creationId="{8CADF523-1AEA-BE61-273E-E252D6027E5D}"/>
          </ac:picMkLst>
        </pc:picChg>
        <pc:picChg chg="add del mod">
          <ac:chgData name="Putz Samuel" userId="a071e777-bb82-4150-b32d-0576f3cd2636" providerId="ADAL" clId="{55036BFD-E331-44F3-94B5-BE31FC3DB5D2}" dt="2024-03-21T08:10:39.487" v="3309" actId="478"/>
          <ac:picMkLst>
            <pc:docMk/>
            <pc:sldMk cId="3756578095" sldId="278"/>
            <ac:picMk id="7" creationId="{C804AE94-7A35-3EDD-859C-B76C7113D32C}"/>
          </ac:picMkLst>
        </pc:picChg>
        <pc:picChg chg="add del mod ord">
          <ac:chgData name="Putz Samuel" userId="a071e777-bb82-4150-b32d-0576f3cd2636" providerId="ADAL" clId="{55036BFD-E331-44F3-94B5-BE31FC3DB5D2}" dt="2024-03-21T11:08:16.027" v="3460" actId="478"/>
          <ac:picMkLst>
            <pc:docMk/>
            <pc:sldMk cId="3756578095" sldId="278"/>
            <ac:picMk id="8" creationId="{0048A34F-5D04-0AC8-E6C8-CCA234383A72}"/>
          </ac:picMkLst>
        </pc:picChg>
        <pc:picChg chg="add mod ord">
          <ac:chgData name="Putz Samuel" userId="a071e777-bb82-4150-b32d-0576f3cd2636" providerId="ADAL" clId="{55036BFD-E331-44F3-94B5-BE31FC3DB5D2}" dt="2024-03-21T08:19:00.346" v="3417" actId="166"/>
          <ac:picMkLst>
            <pc:docMk/>
            <pc:sldMk cId="3756578095" sldId="278"/>
            <ac:picMk id="9" creationId="{4E6901A3-4589-79C8-570A-631A5E070760}"/>
          </ac:picMkLst>
        </pc:picChg>
        <pc:picChg chg="add mod">
          <ac:chgData name="Putz Samuel" userId="a071e777-bb82-4150-b32d-0576f3cd2636" providerId="ADAL" clId="{55036BFD-E331-44F3-94B5-BE31FC3DB5D2}" dt="2024-03-21T11:09:57.932" v="3469" actId="1076"/>
          <ac:picMkLst>
            <pc:docMk/>
            <pc:sldMk cId="3756578095" sldId="278"/>
            <ac:picMk id="10" creationId="{D31574BE-8CE9-CA8E-4495-08D2CD2B9971}"/>
          </ac:picMkLst>
        </pc:picChg>
      </pc:sldChg>
      <pc:sldChg chg="addSp modSp add del mod modTransition">
        <pc:chgData name="Putz Samuel" userId="a071e777-bb82-4150-b32d-0576f3cd2636" providerId="ADAL" clId="{55036BFD-E331-44F3-94B5-BE31FC3DB5D2}" dt="2024-03-06T12:56:52.678" v="2141" actId="47"/>
        <pc:sldMkLst>
          <pc:docMk/>
          <pc:sldMk cId="3307109424" sldId="279"/>
        </pc:sldMkLst>
        <pc:spChg chg="add mod">
          <ac:chgData name="Putz Samuel" userId="a071e777-bb82-4150-b32d-0576f3cd2636" providerId="ADAL" clId="{55036BFD-E331-44F3-94B5-BE31FC3DB5D2}" dt="2024-01-18T10:35:15.045" v="1508" actId="14100"/>
          <ac:spMkLst>
            <pc:docMk/>
            <pc:sldMk cId="3307109424" sldId="279"/>
            <ac:spMk id="4" creationId="{241C1343-6626-AB41-55CE-599349263807}"/>
          </ac:spMkLst>
        </pc:spChg>
        <pc:spChg chg="mod">
          <ac:chgData name="Putz Samuel" userId="a071e777-bb82-4150-b32d-0576f3cd2636" providerId="ADAL" clId="{55036BFD-E331-44F3-94B5-BE31FC3DB5D2}" dt="2024-01-18T10:34:39.224" v="1502" actId="207"/>
          <ac:spMkLst>
            <pc:docMk/>
            <pc:sldMk cId="3307109424" sldId="279"/>
            <ac:spMk id="6" creationId="{25FD5DFC-A555-447D-EFBA-30EE934B390D}"/>
          </ac:spMkLst>
        </pc:spChg>
      </pc:sldChg>
      <pc:sldChg chg="modSp add del mod">
        <pc:chgData name="Putz Samuel" userId="a071e777-bb82-4150-b32d-0576f3cd2636" providerId="ADAL" clId="{55036BFD-E331-44F3-94B5-BE31FC3DB5D2}" dt="2024-03-06T12:56:53.601" v="2142" actId="47"/>
        <pc:sldMkLst>
          <pc:docMk/>
          <pc:sldMk cId="3522445699" sldId="280"/>
        </pc:sldMkLst>
        <pc:spChg chg="mod">
          <ac:chgData name="Putz Samuel" userId="a071e777-bb82-4150-b32d-0576f3cd2636" providerId="ADAL" clId="{55036BFD-E331-44F3-94B5-BE31FC3DB5D2}" dt="2024-01-18T10:37:23.336" v="1519" actId="14100"/>
          <ac:spMkLst>
            <pc:docMk/>
            <pc:sldMk cId="3522445699" sldId="280"/>
            <ac:spMk id="4" creationId="{241C1343-6626-AB41-55CE-599349263807}"/>
          </ac:spMkLst>
        </pc:spChg>
        <pc:spChg chg="mod">
          <ac:chgData name="Putz Samuel" userId="a071e777-bb82-4150-b32d-0576f3cd2636" providerId="ADAL" clId="{55036BFD-E331-44F3-94B5-BE31FC3DB5D2}" dt="2024-01-18T10:37:04.071" v="1513" actId="207"/>
          <ac:spMkLst>
            <pc:docMk/>
            <pc:sldMk cId="3522445699" sldId="280"/>
            <ac:spMk id="6" creationId="{25FD5DFC-A555-447D-EFBA-30EE934B390D}"/>
          </ac:spMkLst>
        </pc:spChg>
      </pc:sldChg>
      <pc:sldChg chg="modSp add del mod">
        <pc:chgData name="Putz Samuel" userId="a071e777-bb82-4150-b32d-0576f3cd2636" providerId="ADAL" clId="{55036BFD-E331-44F3-94B5-BE31FC3DB5D2}" dt="2024-03-06T12:56:55.210" v="2143" actId="47"/>
        <pc:sldMkLst>
          <pc:docMk/>
          <pc:sldMk cId="2507588899" sldId="281"/>
        </pc:sldMkLst>
        <pc:spChg chg="mod">
          <ac:chgData name="Putz Samuel" userId="a071e777-bb82-4150-b32d-0576f3cd2636" providerId="ADAL" clId="{55036BFD-E331-44F3-94B5-BE31FC3DB5D2}" dt="2024-01-18T10:38:04.565" v="1529" actId="14100"/>
          <ac:spMkLst>
            <pc:docMk/>
            <pc:sldMk cId="2507588899" sldId="281"/>
            <ac:spMk id="4" creationId="{241C1343-6626-AB41-55CE-599349263807}"/>
          </ac:spMkLst>
        </pc:spChg>
        <pc:spChg chg="mod">
          <ac:chgData name="Putz Samuel" userId="a071e777-bb82-4150-b32d-0576f3cd2636" providerId="ADAL" clId="{55036BFD-E331-44F3-94B5-BE31FC3DB5D2}" dt="2024-01-18T10:37:45.698" v="1522" actId="207"/>
          <ac:spMkLst>
            <pc:docMk/>
            <pc:sldMk cId="2507588899" sldId="281"/>
            <ac:spMk id="6" creationId="{25FD5DFC-A555-447D-EFBA-30EE934B390D}"/>
          </ac:spMkLst>
        </pc:spChg>
        <pc:picChg chg="mod">
          <ac:chgData name="Putz Samuel" userId="a071e777-bb82-4150-b32d-0576f3cd2636" providerId="ADAL" clId="{55036BFD-E331-44F3-94B5-BE31FC3DB5D2}" dt="2024-01-18T10:37:48.910" v="1524" actId="1076"/>
          <ac:picMkLst>
            <pc:docMk/>
            <pc:sldMk cId="2507588899" sldId="281"/>
            <ac:picMk id="8" creationId="{210225AC-3A35-8BA1-F89F-369E3A2D5619}"/>
          </ac:picMkLst>
        </pc:picChg>
      </pc:sldChg>
      <pc:sldChg chg="modSp add del mod">
        <pc:chgData name="Putz Samuel" userId="a071e777-bb82-4150-b32d-0576f3cd2636" providerId="ADAL" clId="{55036BFD-E331-44F3-94B5-BE31FC3DB5D2}" dt="2024-03-06T12:56:57.164" v="2144" actId="47"/>
        <pc:sldMkLst>
          <pc:docMk/>
          <pc:sldMk cId="3630498969" sldId="282"/>
        </pc:sldMkLst>
        <pc:spChg chg="mod">
          <ac:chgData name="Putz Samuel" userId="a071e777-bb82-4150-b32d-0576f3cd2636" providerId="ADAL" clId="{55036BFD-E331-44F3-94B5-BE31FC3DB5D2}" dt="2024-01-18T10:38:36.632" v="1537" actId="14100"/>
          <ac:spMkLst>
            <pc:docMk/>
            <pc:sldMk cId="3630498969" sldId="282"/>
            <ac:spMk id="4" creationId="{241C1343-6626-AB41-55CE-599349263807}"/>
          </ac:spMkLst>
        </pc:spChg>
        <pc:spChg chg="mod">
          <ac:chgData name="Putz Samuel" userId="a071e777-bb82-4150-b32d-0576f3cd2636" providerId="ADAL" clId="{55036BFD-E331-44F3-94B5-BE31FC3DB5D2}" dt="2024-01-18T10:38:22.730" v="1533" actId="207"/>
          <ac:spMkLst>
            <pc:docMk/>
            <pc:sldMk cId="3630498969" sldId="282"/>
            <ac:spMk id="6" creationId="{25FD5DFC-A555-447D-EFBA-30EE934B390D}"/>
          </ac:spMkLst>
        </pc:spChg>
        <pc:picChg chg="mod">
          <ac:chgData name="Putz Samuel" userId="a071e777-bb82-4150-b32d-0576f3cd2636" providerId="ADAL" clId="{55036BFD-E331-44F3-94B5-BE31FC3DB5D2}" dt="2024-01-18T10:38:25.842" v="1535" actId="1076"/>
          <ac:picMkLst>
            <pc:docMk/>
            <pc:sldMk cId="3630498969" sldId="282"/>
            <ac:picMk id="8" creationId="{210225AC-3A35-8BA1-F89F-369E3A2D5619}"/>
          </ac:picMkLst>
        </pc:picChg>
      </pc:sldChg>
      <pc:sldChg chg="addSp delSp modSp add del mod modTransition">
        <pc:chgData name="Putz Samuel" userId="a071e777-bb82-4150-b32d-0576f3cd2636" providerId="ADAL" clId="{55036BFD-E331-44F3-94B5-BE31FC3DB5D2}" dt="2024-03-06T14:33:38.991" v="2498" actId="2696"/>
        <pc:sldMkLst>
          <pc:docMk/>
          <pc:sldMk cId="1694697374" sldId="283"/>
        </pc:sldMkLst>
        <pc:spChg chg="mod">
          <ac:chgData name="Putz Samuel" userId="a071e777-bb82-4150-b32d-0576f3cd2636" providerId="ADAL" clId="{55036BFD-E331-44F3-94B5-BE31FC3DB5D2}" dt="2024-03-06T12:55:14.676" v="2123" actId="26606"/>
          <ac:spMkLst>
            <pc:docMk/>
            <pc:sldMk cId="1694697374" sldId="283"/>
            <ac:spMk id="2" creationId="{998E6382-426C-93EC-5905-C25E4FF4BD14}"/>
          </ac:spMkLst>
        </pc:spChg>
        <pc:spChg chg="del mod topLvl">
          <ac:chgData name="Putz Samuel" userId="a071e777-bb82-4150-b32d-0576f3cd2636" providerId="ADAL" clId="{55036BFD-E331-44F3-94B5-BE31FC3DB5D2}" dt="2024-03-06T12:55:07.361" v="2121" actId="478"/>
          <ac:spMkLst>
            <pc:docMk/>
            <pc:sldMk cId="1694697374" sldId="283"/>
            <ac:spMk id="4" creationId="{241C1343-6626-AB41-55CE-599349263807}"/>
          </ac:spMkLst>
        </pc:spChg>
        <pc:spChg chg="add del mod">
          <ac:chgData name="Putz Samuel" userId="a071e777-bb82-4150-b32d-0576f3cd2636" providerId="ADAL" clId="{55036BFD-E331-44F3-94B5-BE31FC3DB5D2}" dt="2024-03-06T14:26:00.012" v="2418" actId="27636"/>
          <ac:spMkLst>
            <pc:docMk/>
            <pc:sldMk cId="1694697374" sldId="283"/>
            <ac:spMk id="6" creationId="{25FD5DFC-A555-447D-EFBA-30EE934B390D}"/>
          </ac:spMkLst>
        </pc:spChg>
        <pc:spChg chg="add del mod">
          <ac:chgData name="Putz Samuel" userId="a071e777-bb82-4150-b32d-0576f3cd2636" providerId="ADAL" clId="{55036BFD-E331-44F3-94B5-BE31FC3DB5D2}" dt="2024-03-06T12:59:23.798" v="2211" actId="478"/>
          <ac:spMkLst>
            <pc:docMk/>
            <pc:sldMk cId="1694697374" sldId="283"/>
            <ac:spMk id="9" creationId="{3E9E8E8F-A9C4-252F-BFB0-10EA2589C12C}"/>
          </ac:spMkLst>
        </pc:spChg>
        <pc:spChg chg="add">
          <ac:chgData name="Putz Samuel" userId="a071e777-bb82-4150-b32d-0576f3cd2636" providerId="ADAL" clId="{55036BFD-E331-44F3-94B5-BE31FC3DB5D2}" dt="2024-03-06T12:55:14.676" v="2123" actId="26606"/>
          <ac:spMkLst>
            <pc:docMk/>
            <pc:sldMk cId="1694697374" sldId="283"/>
            <ac:spMk id="12" creationId="{9D25F302-27C5-414F-97F8-6EA0A6C028BA}"/>
          </ac:spMkLst>
        </pc:spChg>
        <pc:spChg chg="add del mod ord">
          <ac:chgData name="Putz Samuel" userId="a071e777-bb82-4150-b32d-0576f3cd2636" providerId="ADAL" clId="{55036BFD-E331-44F3-94B5-BE31FC3DB5D2}" dt="2024-03-06T13:11:48.292" v="2315" actId="478"/>
          <ac:spMkLst>
            <pc:docMk/>
            <pc:sldMk cId="1694697374" sldId="283"/>
            <ac:spMk id="13" creationId="{ADB4C264-E10E-F951-DEED-944A84D316DF}"/>
          </ac:spMkLst>
        </pc:spChg>
        <pc:spChg chg="add">
          <ac:chgData name="Putz Samuel" userId="a071e777-bb82-4150-b32d-0576f3cd2636" providerId="ADAL" clId="{55036BFD-E331-44F3-94B5-BE31FC3DB5D2}" dt="2024-03-06T12:55:14.676" v="2123" actId="26606"/>
          <ac:spMkLst>
            <pc:docMk/>
            <pc:sldMk cId="1694697374" sldId="283"/>
            <ac:spMk id="14" creationId="{830A36F8-48C2-4842-A87B-8CE8DF4E7FD2}"/>
          </ac:spMkLst>
        </pc:spChg>
        <pc:spChg chg="add">
          <ac:chgData name="Putz Samuel" userId="a071e777-bb82-4150-b32d-0576f3cd2636" providerId="ADAL" clId="{55036BFD-E331-44F3-94B5-BE31FC3DB5D2}" dt="2024-03-06T12:55:14.676" v="2123" actId="26606"/>
          <ac:spMkLst>
            <pc:docMk/>
            <pc:sldMk cId="1694697374" sldId="283"/>
            <ac:spMk id="16" creationId="{086A5A31-B10A-4793-84D4-D785959AE5B8}"/>
          </ac:spMkLst>
        </pc:spChg>
        <pc:grpChg chg="add del mod">
          <ac:chgData name="Putz Samuel" userId="a071e777-bb82-4150-b32d-0576f3cd2636" providerId="ADAL" clId="{55036BFD-E331-44F3-94B5-BE31FC3DB5D2}" dt="2024-03-06T12:55:04.606" v="2120" actId="478"/>
          <ac:grpSpMkLst>
            <pc:docMk/>
            <pc:sldMk cId="1694697374" sldId="283"/>
            <ac:grpSpMk id="5" creationId="{AD823923-94BC-288A-21FD-48B253112C74}"/>
          </ac:grpSpMkLst>
        </pc:grpChg>
        <pc:picChg chg="mod ord">
          <ac:chgData name="Putz Samuel" userId="a071e777-bb82-4150-b32d-0576f3cd2636" providerId="ADAL" clId="{55036BFD-E331-44F3-94B5-BE31FC3DB5D2}" dt="2024-03-06T14:26:06.178" v="2419" actId="1076"/>
          <ac:picMkLst>
            <pc:docMk/>
            <pc:sldMk cId="1694697374" sldId="283"/>
            <ac:picMk id="3" creationId="{68E311F9-BB07-20B4-3923-7947D4C0F280}"/>
          </ac:picMkLst>
        </pc:picChg>
        <pc:picChg chg="add mod ord">
          <ac:chgData name="Putz Samuel" userId="a071e777-bb82-4150-b32d-0576f3cd2636" providerId="ADAL" clId="{55036BFD-E331-44F3-94B5-BE31FC3DB5D2}" dt="2024-03-06T12:55:51.087" v="2131" actId="14100"/>
          <ac:picMkLst>
            <pc:docMk/>
            <pc:sldMk cId="1694697374" sldId="283"/>
            <ac:picMk id="7" creationId="{FA4761CE-B598-C88E-C222-188987480BBD}"/>
          </ac:picMkLst>
        </pc:picChg>
        <pc:picChg chg="del mod topLvl">
          <ac:chgData name="Putz Samuel" userId="a071e777-bb82-4150-b32d-0576f3cd2636" providerId="ADAL" clId="{55036BFD-E331-44F3-94B5-BE31FC3DB5D2}" dt="2024-03-06T12:55:04.606" v="2120" actId="478"/>
          <ac:picMkLst>
            <pc:docMk/>
            <pc:sldMk cId="1694697374" sldId="283"/>
            <ac:picMk id="8" creationId="{210225AC-3A35-8BA1-F89F-369E3A2D5619}"/>
          </ac:picMkLst>
        </pc:picChg>
        <pc:picChg chg="add mod">
          <ac:chgData name="Putz Samuel" userId="a071e777-bb82-4150-b32d-0576f3cd2636" providerId="ADAL" clId="{55036BFD-E331-44F3-94B5-BE31FC3DB5D2}" dt="2024-03-06T12:59:32.866" v="2212"/>
          <ac:picMkLst>
            <pc:docMk/>
            <pc:sldMk cId="1694697374" sldId="283"/>
            <ac:picMk id="10" creationId="{A8509FF2-D910-0FB9-EAAD-4F1B2A8DA280}"/>
          </ac:picMkLst>
        </pc:picChg>
      </pc:sldChg>
      <pc:sldChg chg="addSp modSp add del mod ord">
        <pc:chgData name="Putz Samuel" userId="a071e777-bb82-4150-b32d-0576f3cd2636" providerId="ADAL" clId="{55036BFD-E331-44F3-94B5-BE31FC3DB5D2}" dt="2024-03-06T14:28:36.753" v="2449" actId="47"/>
        <pc:sldMkLst>
          <pc:docMk/>
          <pc:sldMk cId="2621068590" sldId="284"/>
        </pc:sldMkLst>
        <pc:spChg chg="add mod">
          <ac:chgData name="Putz Samuel" userId="a071e777-bb82-4150-b32d-0576f3cd2636" providerId="ADAL" clId="{55036BFD-E331-44F3-94B5-BE31FC3DB5D2}" dt="2024-03-06T13:08:21.429" v="2272" actId="1076"/>
          <ac:spMkLst>
            <pc:docMk/>
            <pc:sldMk cId="2621068590" sldId="284"/>
            <ac:spMk id="4" creationId="{28B0D3C7-46FA-125B-E913-88957ACBA9D7}"/>
          </ac:spMkLst>
        </pc:spChg>
        <pc:spChg chg="mod">
          <ac:chgData name="Putz Samuel" userId="a071e777-bb82-4150-b32d-0576f3cd2636" providerId="ADAL" clId="{55036BFD-E331-44F3-94B5-BE31FC3DB5D2}" dt="2024-03-06T13:07:52.786" v="2266" actId="207"/>
          <ac:spMkLst>
            <pc:docMk/>
            <pc:sldMk cId="2621068590" sldId="284"/>
            <ac:spMk id="6" creationId="{B978F6D7-B05A-A1B7-D92B-A133E2217B2E}"/>
          </ac:spMkLst>
        </pc:spChg>
        <pc:spChg chg="mod">
          <ac:chgData name="Putz Samuel" userId="a071e777-bb82-4150-b32d-0576f3cd2636" providerId="ADAL" clId="{55036BFD-E331-44F3-94B5-BE31FC3DB5D2}" dt="2024-03-06T12:58:52.329" v="2208" actId="14100"/>
          <ac:spMkLst>
            <pc:docMk/>
            <pc:sldMk cId="2621068590" sldId="284"/>
            <ac:spMk id="9" creationId="{A9F633A5-9400-1EE7-C1FD-FCCE23E1E833}"/>
          </ac:spMkLst>
        </pc:spChg>
      </pc:sldChg>
      <pc:sldChg chg="addSp modSp add del mod">
        <pc:chgData name="Putz Samuel" userId="a071e777-bb82-4150-b32d-0576f3cd2636" providerId="ADAL" clId="{55036BFD-E331-44F3-94B5-BE31FC3DB5D2}" dt="2024-03-06T14:28:37.644" v="2450" actId="47"/>
        <pc:sldMkLst>
          <pc:docMk/>
          <pc:sldMk cId="507625558" sldId="285"/>
        </pc:sldMkLst>
        <pc:spChg chg="add mod">
          <ac:chgData name="Putz Samuel" userId="a071e777-bb82-4150-b32d-0576f3cd2636" providerId="ADAL" clId="{55036BFD-E331-44F3-94B5-BE31FC3DB5D2}" dt="2024-03-06T13:07:46.414" v="2265" actId="14100"/>
          <ac:spMkLst>
            <pc:docMk/>
            <pc:sldMk cId="507625558" sldId="285"/>
            <ac:spMk id="4" creationId="{8547BA64-B5D4-E04A-90A1-88D9573EF725}"/>
          </ac:spMkLst>
        </pc:spChg>
        <pc:spChg chg="mod">
          <ac:chgData name="Putz Samuel" userId="a071e777-bb82-4150-b32d-0576f3cd2636" providerId="ADAL" clId="{55036BFD-E331-44F3-94B5-BE31FC3DB5D2}" dt="2024-03-06T13:07:30.370" v="2260" actId="207"/>
          <ac:spMkLst>
            <pc:docMk/>
            <pc:sldMk cId="507625558" sldId="285"/>
            <ac:spMk id="6" creationId="{6BC1F389-0C6C-C27B-F626-673ABFED5C97}"/>
          </ac:spMkLst>
        </pc:spChg>
        <pc:spChg chg="mod">
          <ac:chgData name="Putz Samuel" userId="a071e777-bb82-4150-b32d-0576f3cd2636" providerId="ADAL" clId="{55036BFD-E331-44F3-94B5-BE31FC3DB5D2}" dt="2024-03-06T12:58:20.036" v="2199" actId="14100"/>
          <ac:spMkLst>
            <pc:docMk/>
            <pc:sldMk cId="507625558" sldId="285"/>
            <ac:spMk id="9" creationId="{FD597514-D76D-9642-81F1-F504E79BED9B}"/>
          </ac:spMkLst>
        </pc:spChg>
      </pc:sldChg>
      <pc:sldChg chg="addSp delSp modSp add del mod ord modTransition">
        <pc:chgData name="Putz Samuel" userId="a071e777-bb82-4150-b32d-0576f3cd2636" providerId="ADAL" clId="{55036BFD-E331-44F3-94B5-BE31FC3DB5D2}" dt="2024-03-06T14:45:20.667" v="2713" actId="2696"/>
        <pc:sldMkLst>
          <pc:docMk/>
          <pc:sldMk cId="3510868040" sldId="286"/>
        </pc:sldMkLst>
        <pc:spChg chg="add del mod">
          <ac:chgData name="Putz Samuel" userId="a071e777-bb82-4150-b32d-0576f3cd2636" providerId="ADAL" clId="{55036BFD-E331-44F3-94B5-BE31FC3DB5D2}" dt="2024-03-06T14:27:35.767" v="2435" actId="478"/>
          <ac:spMkLst>
            <pc:docMk/>
            <pc:sldMk cId="3510868040" sldId="286"/>
            <ac:spMk id="4" creationId="{61776C39-DF86-EA0A-CA71-974F9A2B54F8}"/>
          </ac:spMkLst>
        </pc:spChg>
        <pc:spChg chg="add mod">
          <ac:chgData name="Putz Samuel" userId="a071e777-bb82-4150-b32d-0576f3cd2636" providerId="ADAL" clId="{55036BFD-E331-44F3-94B5-BE31FC3DB5D2}" dt="2024-03-06T13:11:42.910" v="2305"/>
          <ac:spMkLst>
            <pc:docMk/>
            <pc:sldMk cId="3510868040" sldId="286"/>
            <ac:spMk id="5" creationId="{387348B8-DE63-C664-DF45-3C7D6D81E645}"/>
          </ac:spMkLst>
        </pc:spChg>
        <pc:spChg chg="add del mod">
          <ac:chgData name="Putz Samuel" userId="a071e777-bb82-4150-b32d-0576f3cd2636" providerId="ADAL" clId="{55036BFD-E331-44F3-94B5-BE31FC3DB5D2}" dt="2024-03-06T14:26:23.110" v="2421" actId="478"/>
          <ac:spMkLst>
            <pc:docMk/>
            <pc:sldMk cId="3510868040" sldId="286"/>
            <ac:spMk id="6" creationId="{4B43AEDC-BAF2-27B3-1F2F-A6742EA832A1}"/>
          </ac:spMkLst>
        </pc:spChg>
        <pc:spChg chg="add del mod">
          <ac:chgData name="Putz Samuel" userId="a071e777-bb82-4150-b32d-0576f3cd2636" providerId="ADAL" clId="{55036BFD-E331-44F3-94B5-BE31FC3DB5D2}" dt="2024-03-06T14:26:31.601" v="2423" actId="478"/>
          <ac:spMkLst>
            <pc:docMk/>
            <pc:sldMk cId="3510868040" sldId="286"/>
            <ac:spMk id="8" creationId="{01435A0B-588A-1EDA-0EC4-859ED9C1098A}"/>
          </ac:spMkLst>
        </pc:spChg>
        <pc:spChg chg="del mod">
          <ac:chgData name="Putz Samuel" userId="a071e777-bb82-4150-b32d-0576f3cd2636" providerId="ADAL" clId="{55036BFD-E331-44F3-94B5-BE31FC3DB5D2}" dt="2024-03-06T14:33:29.375" v="2496" actId="478"/>
          <ac:spMkLst>
            <pc:docMk/>
            <pc:sldMk cId="3510868040" sldId="286"/>
            <ac:spMk id="9" creationId="{28466F24-84B3-3C86-9E73-458DBB1C900A}"/>
          </ac:spMkLst>
        </pc:spChg>
        <pc:spChg chg="add del mod">
          <ac:chgData name="Putz Samuel" userId="a071e777-bb82-4150-b32d-0576f3cd2636" providerId="ADAL" clId="{55036BFD-E331-44F3-94B5-BE31FC3DB5D2}" dt="2024-03-06T13:11:42.575" v="2304" actId="478"/>
          <ac:spMkLst>
            <pc:docMk/>
            <pc:sldMk cId="3510868040" sldId="286"/>
            <ac:spMk id="10" creationId="{2EFCDEF8-6ADC-2D50-EE26-9BE1FEE76703}"/>
          </ac:spMkLst>
        </pc:spChg>
        <pc:spChg chg="add mod">
          <ac:chgData name="Putz Samuel" userId="a071e777-bb82-4150-b32d-0576f3cd2636" providerId="ADAL" clId="{55036BFD-E331-44F3-94B5-BE31FC3DB5D2}" dt="2024-03-06T14:44:33.500" v="2707" actId="20577"/>
          <ac:spMkLst>
            <pc:docMk/>
            <pc:sldMk cId="3510868040" sldId="286"/>
            <ac:spMk id="10" creationId="{E271EE68-865B-A261-8FA1-19B7EBEAB8CD}"/>
          </ac:spMkLst>
        </pc:spChg>
        <pc:picChg chg="mod ord">
          <ac:chgData name="Putz Samuel" userId="a071e777-bb82-4150-b32d-0576f3cd2636" providerId="ADAL" clId="{55036BFD-E331-44F3-94B5-BE31FC3DB5D2}" dt="2024-03-06T14:37:15.745" v="2539" actId="166"/>
          <ac:picMkLst>
            <pc:docMk/>
            <pc:sldMk cId="3510868040" sldId="286"/>
            <ac:picMk id="3" creationId="{25681664-923F-B63D-0D91-4A3D5FD58646}"/>
          </ac:picMkLst>
        </pc:picChg>
        <pc:picChg chg="add mod">
          <ac:chgData name="Putz Samuel" userId="a071e777-bb82-4150-b32d-0576f3cd2636" providerId="ADAL" clId="{55036BFD-E331-44F3-94B5-BE31FC3DB5D2}" dt="2024-03-06T14:34:03.691" v="2499" actId="1076"/>
          <ac:picMkLst>
            <pc:docMk/>
            <pc:sldMk cId="3510868040" sldId="286"/>
            <ac:picMk id="11" creationId="{9BA7CF82-FD66-632D-8621-4DBAE617ADB1}"/>
          </ac:picMkLst>
        </pc:picChg>
      </pc:sldChg>
      <pc:sldChg chg="addSp delSp modSp add del mod">
        <pc:chgData name="Putz Samuel" userId="a071e777-bb82-4150-b32d-0576f3cd2636" providerId="ADAL" clId="{55036BFD-E331-44F3-94B5-BE31FC3DB5D2}" dt="2024-03-06T14:28:39.020" v="2451" actId="47"/>
        <pc:sldMkLst>
          <pc:docMk/>
          <pc:sldMk cId="1701812122" sldId="287"/>
        </pc:sldMkLst>
        <pc:spChg chg="add del mod">
          <ac:chgData name="Putz Samuel" userId="a071e777-bb82-4150-b32d-0576f3cd2636" providerId="ADAL" clId="{55036BFD-E331-44F3-94B5-BE31FC3DB5D2}" dt="2024-03-06T14:27:59.281" v="2440" actId="478"/>
          <ac:spMkLst>
            <pc:docMk/>
            <pc:sldMk cId="1701812122" sldId="287"/>
            <ac:spMk id="4" creationId="{C3D7F304-6BE6-2249-484E-F97F5D7C7F5B}"/>
          </ac:spMkLst>
        </pc:spChg>
        <pc:spChg chg="del mod">
          <ac:chgData name="Putz Samuel" userId="a071e777-bb82-4150-b32d-0576f3cd2636" providerId="ADAL" clId="{55036BFD-E331-44F3-94B5-BE31FC3DB5D2}" dt="2024-03-06T14:28:01" v="2441" actId="478"/>
          <ac:spMkLst>
            <pc:docMk/>
            <pc:sldMk cId="1701812122" sldId="287"/>
            <ac:spMk id="6" creationId="{3A3789A0-EFFB-97E5-A9F4-B8183DA69CF2}"/>
          </ac:spMkLst>
        </pc:spChg>
        <pc:spChg chg="add del mod">
          <ac:chgData name="Putz Samuel" userId="a071e777-bb82-4150-b32d-0576f3cd2636" providerId="ADAL" clId="{55036BFD-E331-44F3-94B5-BE31FC3DB5D2}" dt="2024-03-06T14:28:03.909" v="2442" actId="478"/>
          <ac:spMkLst>
            <pc:docMk/>
            <pc:sldMk cId="1701812122" sldId="287"/>
            <ac:spMk id="8" creationId="{70C64C6B-B699-96C0-45A1-D6E59FD529C4}"/>
          </ac:spMkLst>
        </pc:spChg>
        <pc:spChg chg="mod">
          <ac:chgData name="Putz Samuel" userId="a071e777-bb82-4150-b32d-0576f3cd2636" providerId="ADAL" clId="{55036BFD-E331-44F3-94B5-BE31FC3DB5D2}" dt="2024-03-06T12:57:43.600" v="2176" actId="14100"/>
          <ac:spMkLst>
            <pc:docMk/>
            <pc:sldMk cId="1701812122" sldId="287"/>
            <ac:spMk id="9" creationId="{0E542811-DB1D-8756-2B2D-09DE51D9B6AA}"/>
          </ac:spMkLst>
        </pc:spChg>
        <pc:spChg chg="add mod">
          <ac:chgData name="Putz Samuel" userId="a071e777-bb82-4150-b32d-0576f3cd2636" providerId="ADAL" clId="{55036BFD-E331-44F3-94B5-BE31FC3DB5D2}" dt="2024-03-06T14:28:21.105" v="2447" actId="207"/>
          <ac:spMkLst>
            <pc:docMk/>
            <pc:sldMk cId="1701812122" sldId="287"/>
            <ac:spMk id="10" creationId="{06388A4C-DDEA-60D2-BCCC-8617A5816559}"/>
          </ac:spMkLst>
        </pc:spChg>
        <pc:picChg chg="mod">
          <ac:chgData name="Putz Samuel" userId="a071e777-bb82-4150-b32d-0576f3cd2636" providerId="ADAL" clId="{55036BFD-E331-44F3-94B5-BE31FC3DB5D2}" dt="2024-03-06T14:28:17.384" v="2445" actId="1076"/>
          <ac:picMkLst>
            <pc:docMk/>
            <pc:sldMk cId="1701812122" sldId="287"/>
            <ac:picMk id="3" creationId="{C8662A2C-D207-BF50-F84D-7582DEA57302}"/>
          </ac:picMkLst>
        </pc:picChg>
      </pc:sldChg>
      <pc:sldChg chg="addSp modSp add mod">
        <pc:chgData name="Putz Samuel" userId="a071e777-bb82-4150-b32d-0576f3cd2636" providerId="ADAL" clId="{55036BFD-E331-44F3-94B5-BE31FC3DB5D2}" dt="2024-03-21T11:11:42.187" v="3487" actId="12"/>
        <pc:sldMkLst>
          <pc:docMk/>
          <pc:sldMk cId="2438663128" sldId="287"/>
        </pc:sldMkLst>
        <pc:spChg chg="mod">
          <ac:chgData name="Putz Samuel" userId="a071e777-bb82-4150-b32d-0576f3cd2636" providerId="ADAL" clId="{55036BFD-E331-44F3-94B5-BE31FC3DB5D2}" dt="2024-03-06T14:29:27.304" v="2465" actId="14100"/>
          <ac:spMkLst>
            <pc:docMk/>
            <pc:sldMk cId="2438663128" sldId="287"/>
            <ac:spMk id="9" creationId="{154D7D7A-2E44-67E5-A291-9A120F0667B4}"/>
          </ac:spMkLst>
        </pc:spChg>
        <pc:spChg chg="mod">
          <ac:chgData name="Putz Samuel" userId="a071e777-bb82-4150-b32d-0576f3cd2636" providerId="ADAL" clId="{55036BFD-E331-44F3-94B5-BE31FC3DB5D2}" dt="2024-03-21T11:11:42.187" v="3487" actId="12"/>
          <ac:spMkLst>
            <pc:docMk/>
            <pc:sldMk cId="2438663128" sldId="287"/>
            <ac:spMk id="10" creationId="{63B54290-484F-571B-ACEE-005E15722355}"/>
          </ac:spMkLst>
        </pc:spChg>
        <pc:grpChg chg="add mod">
          <ac:chgData name="Putz Samuel" userId="a071e777-bb82-4150-b32d-0576f3cd2636" providerId="ADAL" clId="{55036BFD-E331-44F3-94B5-BE31FC3DB5D2}" dt="2024-03-07T06:49:14.138" v="3210" actId="164"/>
          <ac:grpSpMkLst>
            <pc:docMk/>
            <pc:sldMk cId="2438663128" sldId="287"/>
            <ac:grpSpMk id="5" creationId="{EF28A550-249A-2704-389F-E0F538F864DF}"/>
          </ac:grpSpMkLst>
        </pc:grpChg>
        <pc:picChg chg="mod ord">
          <ac:chgData name="Putz Samuel" userId="a071e777-bb82-4150-b32d-0576f3cd2636" providerId="ADAL" clId="{55036BFD-E331-44F3-94B5-BE31FC3DB5D2}" dt="2024-03-07T06:49:14.138" v="3210" actId="164"/>
          <ac:picMkLst>
            <pc:docMk/>
            <pc:sldMk cId="2438663128" sldId="287"/>
            <ac:picMk id="3" creationId="{4C578D80-ABF5-B547-20C8-70D9DF82584D}"/>
          </ac:picMkLst>
        </pc:picChg>
        <pc:picChg chg="add mod">
          <ac:chgData name="Putz Samuel" userId="a071e777-bb82-4150-b32d-0576f3cd2636" providerId="ADAL" clId="{55036BFD-E331-44F3-94B5-BE31FC3DB5D2}" dt="2024-03-06T15:06:23.126" v="3006"/>
          <ac:picMkLst>
            <pc:docMk/>
            <pc:sldMk cId="2438663128" sldId="287"/>
            <ac:picMk id="4" creationId="{500BD19A-6FCE-B316-E919-82306A90DEBE}"/>
          </ac:picMkLst>
        </pc:picChg>
        <pc:picChg chg="mod">
          <ac:chgData name="Putz Samuel" userId="a071e777-bb82-4150-b32d-0576f3cd2636" providerId="ADAL" clId="{55036BFD-E331-44F3-94B5-BE31FC3DB5D2}" dt="2024-03-06T14:29:14.528" v="2462" actId="1076"/>
          <ac:picMkLst>
            <pc:docMk/>
            <pc:sldMk cId="2438663128" sldId="287"/>
            <ac:picMk id="7" creationId="{3E10DDAB-39A0-C5E7-50FE-DD9A5B0C8F88}"/>
          </ac:picMkLst>
        </pc:picChg>
      </pc:sldChg>
      <pc:sldChg chg="addSp modSp add del mod">
        <pc:chgData name="Putz Samuel" userId="a071e777-bb82-4150-b32d-0576f3cd2636" providerId="ADAL" clId="{55036BFD-E331-44F3-94B5-BE31FC3DB5D2}" dt="2024-03-06T14:28:35.706" v="2448" actId="47"/>
        <pc:sldMkLst>
          <pc:docMk/>
          <pc:sldMk cId="1982893949" sldId="288"/>
        </pc:sldMkLst>
        <pc:spChg chg="add mod">
          <ac:chgData name="Putz Samuel" userId="a071e777-bb82-4150-b32d-0576f3cd2636" providerId="ADAL" clId="{55036BFD-E331-44F3-94B5-BE31FC3DB5D2}" dt="2024-03-06T13:11:51.589" v="2317" actId="1076"/>
          <ac:spMkLst>
            <pc:docMk/>
            <pc:sldMk cId="1982893949" sldId="288"/>
            <ac:spMk id="4" creationId="{718A6BC8-553A-3F7E-B444-D5B416A302AC}"/>
          </ac:spMkLst>
        </pc:spChg>
      </pc:sldChg>
      <pc:sldChg chg="addSp modSp add mod">
        <pc:chgData name="Putz Samuel" userId="a071e777-bb82-4150-b32d-0576f3cd2636" providerId="ADAL" clId="{55036BFD-E331-44F3-94B5-BE31FC3DB5D2}" dt="2024-03-21T11:12:01.363" v="3491" actId="12"/>
        <pc:sldMkLst>
          <pc:docMk/>
          <pc:sldMk cId="2463347710" sldId="288"/>
        </pc:sldMkLst>
        <pc:spChg chg="mod">
          <ac:chgData name="Putz Samuel" userId="a071e777-bb82-4150-b32d-0576f3cd2636" providerId="ADAL" clId="{55036BFD-E331-44F3-94B5-BE31FC3DB5D2}" dt="2024-03-06T14:30:01.074" v="2475" actId="14100"/>
          <ac:spMkLst>
            <pc:docMk/>
            <pc:sldMk cId="2463347710" sldId="288"/>
            <ac:spMk id="9" creationId="{AF6EEFE8-CD34-EAA4-60C8-784F81A5CA79}"/>
          </ac:spMkLst>
        </pc:spChg>
        <pc:spChg chg="mod">
          <ac:chgData name="Putz Samuel" userId="a071e777-bb82-4150-b32d-0576f3cd2636" providerId="ADAL" clId="{55036BFD-E331-44F3-94B5-BE31FC3DB5D2}" dt="2024-03-21T11:12:01.363" v="3491" actId="12"/>
          <ac:spMkLst>
            <pc:docMk/>
            <pc:sldMk cId="2463347710" sldId="288"/>
            <ac:spMk id="10" creationId="{A3B9BEBA-2212-680F-A82D-9954A7DD456C}"/>
          </ac:spMkLst>
        </pc:spChg>
        <pc:grpChg chg="add mod">
          <ac:chgData name="Putz Samuel" userId="a071e777-bb82-4150-b32d-0576f3cd2636" providerId="ADAL" clId="{55036BFD-E331-44F3-94B5-BE31FC3DB5D2}" dt="2024-03-07T06:49:22.613" v="3211" actId="164"/>
          <ac:grpSpMkLst>
            <pc:docMk/>
            <pc:sldMk cId="2463347710" sldId="288"/>
            <ac:grpSpMk id="5" creationId="{46D95E9A-2B01-9AD7-A8D9-F145AEAE9F32}"/>
          </ac:grpSpMkLst>
        </pc:grpChg>
        <pc:picChg chg="mod ord">
          <ac:chgData name="Putz Samuel" userId="a071e777-bb82-4150-b32d-0576f3cd2636" providerId="ADAL" clId="{55036BFD-E331-44F3-94B5-BE31FC3DB5D2}" dt="2024-03-07T06:49:22.613" v="3211" actId="164"/>
          <ac:picMkLst>
            <pc:docMk/>
            <pc:sldMk cId="2463347710" sldId="288"/>
            <ac:picMk id="3" creationId="{124E382F-8072-7A50-35E3-95C3837B4AC0}"/>
          </ac:picMkLst>
        </pc:picChg>
        <pc:picChg chg="add mod">
          <ac:chgData name="Putz Samuel" userId="a071e777-bb82-4150-b32d-0576f3cd2636" providerId="ADAL" clId="{55036BFD-E331-44F3-94B5-BE31FC3DB5D2}" dt="2024-03-06T15:06:25.425" v="3007"/>
          <ac:picMkLst>
            <pc:docMk/>
            <pc:sldMk cId="2463347710" sldId="288"/>
            <ac:picMk id="4" creationId="{89EF59E4-4418-693C-FC52-CEA8693AA419}"/>
          </ac:picMkLst>
        </pc:picChg>
      </pc:sldChg>
      <pc:sldChg chg="addSp modSp add mod">
        <pc:chgData name="Putz Samuel" userId="a071e777-bb82-4150-b32d-0576f3cd2636" providerId="ADAL" clId="{55036BFD-E331-44F3-94B5-BE31FC3DB5D2}" dt="2024-03-21T11:12:09.476" v="3492" actId="12"/>
        <pc:sldMkLst>
          <pc:docMk/>
          <pc:sldMk cId="921758849" sldId="289"/>
        </pc:sldMkLst>
        <pc:spChg chg="mod">
          <ac:chgData name="Putz Samuel" userId="a071e777-bb82-4150-b32d-0576f3cd2636" providerId="ADAL" clId="{55036BFD-E331-44F3-94B5-BE31FC3DB5D2}" dt="2024-03-06T14:30:36.948" v="2485" actId="14100"/>
          <ac:spMkLst>
            <pc:docMk/>
            <pc:sldMk cId="921758849" sldId="289"/>
            <ac:spMk id="9" creationId="{1B71FFDC-1F55-89B8-1947-7870F9C52845}"/>
          </ac:spMkLst>
        </pc:spChg>
        <pc:spChg chg="mod">
          <ac:chgData name="Putz Samuel" userId="a071e777-bb82-4150-b32d-0576f3cd2636" providerId="ADAL" clId="{55036BFD-E331-44F3-94B5-BE31FC3DB5D2}" dt="2024-03-21T11:12:09.476" v="3492" actId="12"/>
          <ac:spMkLst>
            <pc:docMk/>
            <pc:sldMk cId="921758849" sldId="289"/>
            <ac:spMk id="10" creationId="{3352DD9F-70E5-2990-5389-F7986B0661D7}"/>
          </ac:spMkLst>
        </pc:spChg>
        <pc:grpChg chg="add mod">
          <ac:chgData name="Putz Samuel" userId="a071e777-bb82-4150-b32d-0576f3cd2636" providerId="ADAL" clId="{55036BFD-E331-44F3-94B5-BE31FC3DB5D2}" dt="2024-03-07T06:49:29.338" v="3212" actId="164"/>
          <ac:grpSpMkLst>
            <pc:docMk/>
            <pc:sldMk cId="921758849" sldId="289"/>
            <ac:grpSpMk id="5" creationId="{D3195A38-40E9-3ED2-7E76-7EE8F867291A}"/>
          </ac:grpSpMkLst>
        </pc:grpChg>
        <pc:picChg chg="mod ord">
          <ac:chgData name="Putz Samuel" userId="a071e777-bb82-4150-b32d-0576f3cd2636" providerId="ADAL" clId="{55036BFD-E331-44F3-94B5-BE31FC3DB5D2}" dt="2024-03-07T06:49:29.338" v="3212" actId="164"/>
          <ac:picMkLst>
            <pc:docMk/>
            <pc:sldMk cId="921758849" sldId="289"/>
            <ac:picMk id="3" creationId="{E7441670-08F3-AA62-F44E-AE716EADC0D6}"/>
          </ac:picMkLst>
        </pc:picChg>
        <pc:picChg chg="add mod">
          <ac:chgData name="Putz Samuel" userId="a071e777-bb82-4150-b32d-0576f3cd2636" providerId="ADAL" clId="{55036BFD-E331-44F3-94B5-BE31FC3DB5D2}" dt="2024-03-06T15:06:27.333" v="3008"/>
          <ac:picMkLst>
            <pc:docMk/>
            <pc:sldMk cId="921758849" sldId="289"/>
            <ac:picMk id="4" creationId="{890A40D2-D890-E0A0-56A0-640DC61AC815}"/>
          </ac:picMkLst>
        </pc:picChg>
      </pc:sldChg>
      <pc:sldChg chg="addSp delSp modSp add mod">
        <pc:chgData name="Putz Samuel" userId="a071e777-bb82-4150-b32d-0576f3cd2636" providerId="ADAL" clId="{55036BFD-E331-44F3-94B5-BE31FC3DB5D2}" dt="2024-03-21T11:14:55.968" v="3514" actId="207"/>
        <pc:sldMkLst>
          <pc:docMk/>
          <pc:sldMk cId="1725381374" sldId="290"/>
        </pc:sldMkLst>
        <pc:spChg chg="mod">
          <ac:chgData name="Putz Samuel" userId="a071e777-bb82-4150-b32d-0576f3cd2636" providerId="ADAL" clId="{55036BFD-E331-44F3-94B5-BE31FC3DB5D2}" dt="2024-03-06T14:31:00.729" v="2489" actId="14100"/>
          <ac:spMkLst>
            <pc:docMk/>
            <pc:sldMk cId="1725381374" sldId="290"/>
            <ac:spMk id="9" creationId="{48939840-6FA0-12A6-C195-EEC501EF1580}"/>
          </ac:spMkLst>
        </pc:spChg>
        <pc:spChg chg="mod">
          <ac:chgData name="Putz Samuel" userId="a071e777-bb82-4150-b32d-0576f3cd2636" providerId="ADAL" clId="{55036BFD-E331-44F3-94B5-BE31FC3DB5D2}" dt="2024-03-21T11:14:55.968" v="3514" actId="207"/>
          <ac:spMkLst>
            <pc:docMk/>
            <pc:sldMk cId="1725381374" sldId="290"/>
            <ac:spMk id="10" creationId="{8243D1A0-E8F4-C213-DC73-83B3EAACD746}"/>
          </ac:spMkLst>
        </pc:spChg>
        <pc:grpChg chg="add mod">
          <ac:chgData name="Putz Samuel" userId="a071e777-bb82-4150-b32d-0576f3cd2636" providerId="ADAL" clId="{55036BFD-E331-44F3-94B5-BE31FC3DB5D2}" dt="2024-03-07T06:49:35.760" v="3213" actId="164"/>
          <ac:grpSpMkLst>
            <pc:docMk/>
            <pc:sldMk cId="1725381374" sldId="290"/>
            <ac:grpSpMk id="5" creationId="{ED7A7B71-DA4C-A4AC-56D9-A68622E1A5B9}"/>
          </ac:grpSpMkLst>
        </pc:grpChg>
        <pc:picChg chg="mod ord">
          <ac:chgData name="Putz Samuel" userId="a071e777-bb82-4150-b32d-0576f3cd2636" providerId="ADAL" clId="{55036BFD-E331-44F3-94B5-BE31FC3DB5D2}" dt="2024-03-07T06:49:35.760" v="3213" actId="164"/>
          <ac:picMkLst>
            <pc:docMk/>
            <pc:sldMk cId="1725381374" sldId="290"/>
            <ac:picMk id="3" creationId="{3EE98C83-65F8-AD72-325B-7CC7360F0EBB}"/>
          </ac:picMkLst>
        </pc:picChg>
        <pc:picChg chg="add mod">
          <ac:chgData name="Putz Samuel" userId="a071e777-bb82-4150-b32d-0576f3cd2636" providerId="ADAL" clId="{55036BFD-E331-44F3-94B5-BE31FC3DB5D2}" dt="2024-03-06T15:06:29.287" v="3009"/>
          <ac:picMkLst>
            <pc:docMk/>
            <pc:sldMk cId="1725381374" sldId="290"/>
            <ac:picMk id="4" creationId="{27D10E6F-EEB1-BC66-82AA-2EF947736357}"/>
          </ac:picMkLst>
        </pc:picChg>
        <pc:picChg chg="add del mod">
          <ac:chgData name="Putz Samuel" userId="a071e777-bb82-4150-b32d-0576f3cd2636" providerId="ADAL" clId="{55036BFD-E331-44F3-94B5-BE31FC3DB5D2}" dt="2024-03-07T07:56:46.653" v="3262" actId="962"/>
          <ac:picMkLst>
            <pc:docMk/>
            <pc:sldMk cId="1725381374" sldId="290"/>
            <ac:picMk id="6" creationId="{F35B4061-C46B-EAED-4410-ED1DC1593105}"/>
          </ac:picMkLst>
        </pc:picChg>
      </pc:sldChg>
      <pc:sldChg chg="addSp delSp modSp add mod modTransition">
        <pc:chgData name="Putz Samuel" userId="a071e777-bb82-4150-b32d-0576f3cd2636" providerId="ADAL" clId="{55036BFD-E331-44F3-94B5-BE31FC3DB5D2}" dt="2024-04-04T10:00:52.157" v="3584" actId="478"/>
        <pc:sldMkLst>
          <pc:docMk/>
          <pc:sldMk cId="3856465" sldId="291"/>
        </pc:sldMkLst>
        <pc:spChg chg="del">
          <ac:chgData name="Putz Samuel" userId="a071e777-bb82-4150-b32d-0576f3cd2636" providerId="ADAL" clId="{55036BFD-E331-44F3-94B5-BE31FC3DB5D2}" dt="2024-03-06T14:44:50.064" v="2711" actId="478"/>
          <ac:spMkLst>
            <pc:docMk/>
            <pc:sldMk cId="3856465" sldId="291"/>
            <ac:spMk id="9" creationId="{22B00A1E-9C75-D082-1C60-2083EA654F98}"/>
          </ac:spMkLst>
        </pc:spChg>
        <pc:spChg chg="mod">
          <ac:chgData name="Putz Samuel" userId="a071e777-bb82-4150-b32d-0576f3cd2636" providerId="ADAL" clId="{55036BFD-E331-44F3-94B5-BE31FC3DB5D2}" dt="2024-03-21T11:11:36.822" v="3486" actId="12"/>
          <ac:spMkLst>
            <pc:docMk/>
            <pc:sldMk cId="3856465" sldId="291"/>
            <ac:spMk id="10" creationId="{31066677-801B-49EB-5337-95FA7AB46621}"/>
          </ac:spMkLst>
        </pc:spChg>
        <pc:grpChg chg="add mod">
          <ac:chgData name="Putz Samuel" userId="a071e777-bb82-4150-b32d-0576f3cd2636" providerId="ADAL" clId="{55036BFD-E331-44F3-94B5-BE31FC3DB5D2}" dt="2024-03-07T06:51:49.940" v="3220" actId="962"/>
          <ac:grpSpMkLst>
            <pc:docMk/>
            <pc:sldMk cId="3856465" sldId="291"/>
            <ac:grpSpMk id="6" creationId="{25481CFF-D22D-528C-8EFE-EE2C0A4E5B95}"/>
          </ac:grpSpMkLst>
        </pc:grpChg>
        <pc:picChg chg="mod ord">
          <ac:chgData name="Putz Samuel" userId="a071e777-bb82-4150-b32d-0576f3cd2636" providerId="ADAL" clId="{55036BFD-E331-44F3-94B5-BE31FC3DB5D2}" dt="2024-03-07T06:48:23.796" v="3208" actId="164"/>
          <ac:picMkLst>
            <pc:docMk/>
            <pc:sldMk cId="3856465" sldId="291"/>
            <ac:picMk id="3" creationId="{F00D4B3B-FC87-9CAA-9CBC-69F6E7AF251E}"/>
          </ac:picMkLst>
        </pc:picChg>
        <pc:picChg chg="add del mod">
          <ac:chgData name="Putz Samuel" userId="a071e777-bb82-4150-b32d-0576f3cd2636" providerId="ADAL" clId="{55036BFD-E331-44F3-94B5-BE31FC3DB5D2}" dt="2024-04-04T10:00:52.157" v="3584" actId="478"/>
          <ac:picMkLst>
            <pc:docMk/>
            <pc:sldMk cId="3856465" sldId="291"/>
            <ac:picMk id="4" creationId="{F180A75C-5FA1-14AB-8FA7-D3B1E7E94D53}"/>
          </ac:picMkLst>
        </pc:picChg>
        <pc:picChg chg="add mod">
          <ac:chgData name="Putz Samuel" userId="a071e777-bb82-4150-b32d-0576f3cd2636" providerId="ADAL" clId="{55036BFD-E331-44F3-94B5-BE31FC3DB5D2}" dt="2024-03-06T15:06:15.322" v="3004"/>
          <ac:picMkLst>
            <pc:docMk/>
            <pc:sldMk cId="3856465" sldId="291"/>
            <ac:picMk id="5" creationId="{526BA91D-2862-CFBA-56A4-594245938692}"/>
          </ac:picMkLst>
        </pc:picChg>
      </pc:sldChg>
      <pc:sldChg chg="addSp modSp add mod modTransition">
        <pc:chgData name="Putz Samuel" userId="a071e777-bb82-4150-b32d-0576f3cd2636" providerId="ADAL" clId="{55036BFD-E331-44F3-94B5-BE31FC3DB5D2}" dt="2024-03-21T11:11:55.242" v="3490" actId="12"/>
        <pc:sldMkLst>
          <pc:docMk/>
          <pc:sldMk cId="2472161626" sldId="292"/>
        </pc:sldMkLst>
        <pc:spChg chg="mod">
          <ac:chgData name="Putz Samuel" userId="a071e777-bb82-4150-b32d-0576f3cd2636" providerId="ADAL" clId="{55036BFD-E331-44F3-94B5-BE31FC3DB5D2}" dt="2024-03-21T11:11:55.242" v="3490" actId="12"/>
          <ac:spMkLst>
            <pc:docMk/>
            <pc:sldMk cId="2472161626" sldId="292"/>
            <ac:spMk id="10" creationId="{34D6CAB2-1921-8923-A882-A69EDFC1236E}"/>
          </ac:spMkLst>
        </pc:spChg>
        <pc:grpChg chg="add mod">
          <ac:chgData name="Putz Samuel" userId="a071e777-bb82-4150-b32d-0576f3cd2636" providerId="ADAL" clId="{55036BFD-E331-44F3-94B5-BE31FC3DB5D2}" dt="2024-03-21T11:11:50.665" v="3489" actId="1076"/>
          <ac:grpSpMkLst>
            <pc:docMk/>
            <pc:sldMk cId="2472161626" sldId="292"/>
            <ac:grpSpMk id="5" creationId="{5BE757F7-0ABB-F4B2-C95D-19BAEAE256D0}"/>
          </ac:grpSpMkLst>
        </pc:grpChg>
        <pc:picChg chg="mod">
          <ac:chgData name="Putz Samuel" userId="a071e777-bb82-4150-b32d-0576f3cd2636" providerId="ADAL" clId="{55036BFD-E331-44F3-94B5-BE31FC3DB5D2}" dt="2024-03-07T06:48:30.757" v="3209" actId="164"/>
          <ac:picMkLst>
            <pc:docMk/>
            <pc:sldMk cId="2472161626" sldId="292"/>
            <ac:picMk id="3" creationId="{19012205-014B-057F-B3F6-EC99A3B85998}"/>
          </ac:picMkLst>
        </pc:picChg>
        <pc:picChg chg="add mod">
          <ac:chgData name="Putz Samuel" userId="a071e777-bb82-4150-b32d-0576f3cd2636" providerId="ADAL" clId="{55036BFD-E331-44F3-94B5-BE31FC3DB5D2}" dt="2024-03-06T15:06:21.187" v="3005"/>
          <ac:picMkLst>
            <pc:docMk/>
            <pc:sldMk cId="2472161626" sldId="292"/>
            <ac:picMk id="4" creationId="{08C12062-0AD6-C0EF-B599-CD34664BB6C3}"/>
          </ac:picMkLst>
        </pc:picChg>
      </pc:sldChg>
      <pc:sldChg chg="addSp delSp modSp new mod modTransition">
        <pc:chgData name="Putz Samuel" userId="a071e777-bb82-4150-b32d-0576f3cd2636" providerId="ADAL" clId="{55036BFD-E331-44F3-94B5-BE31FC3DB5D2}" dt="2024-04-04T09:57:46.703" v="3582" actId="1076"/>
        <pc:sldMkLst>
          <pc:docMk/>
          <pc:sldMk cId="2317765202" sldId="293"/>
        </pc:sldMkLst>
        <pc:picChg chg="add mod">
          <ac:chgData name="Putz Samuel" userId="a071e777-bb82-4150-b32d-0576f3cd2636" providerId="ADAL" clId="{55036BFD-E331-44F3-94B5-BE31FC3DB5D2}" dt="2024-04-04T09:57:46.703" v="3582" actId="1076"/>
          <ac:picMkLst>
            <pc:docMk/>
            <pc:sldMk cId="2317765202" sldId="293"/>
            <ac:picMk id="2" creationId="{C266D651-3F0A-F05B-3D35-90F5EFC99E5A}"/>
          </ac:picMkLst>
        </pc:picChg>
        <pc:picChg chg="add mod">
          <ac:chgData name="Putz Samuel" userId="a071e777-bb82-4150-b32d-0576f3cd2636" providerId="ADAL" clId="{55036BFD-E331-44F3-94B5-BE31FC3DB5D2}" dt="2024-03-06T15:19:08.585" v="3149"/>
          <ac:picMkLst>
            <pc:docMk/>
            <pc:sldMk cId="2317765202" sldId="293"/>
            <ac:picMk id="3" creationId="{731CC785-90A0-2CB7-C542-C08305D84373}"/>
          </ac:picMkLst>
        </pc:picChg>
        <pc:picChg chg="add del mod">
          <ac:chgData name="Putz Samuel" userId="a071e777-bb82-4150-b32d-0576f3cd2636" providerId="ADAL" clId="{55036BFD-E331-44F3-94B5-BE31FC3DB5D2}" dt="2024-03-07T06:44:55.733" v="3203" actId="478"/>
          <ac:picMkLst>
            <pc:docMk/>
            <pc:sldMk cId="2317765202" sldId="293"/>
            <ac:picMk id="5" creationId="{392763B7-CE83-7959-26F9-2B4192F2BC13}"/>
          </ac:picMkLst>
        </pc:picChg>
        <pc:picChg chg="add del mod">
          <ac:chgData name="Putz Samuel" userId="a071e777-bb82-4150-b32d-0576f3cd2636" providerId="ADAL" clId="{55036BFD-E331-44F3-94B5-BE31FC3DB5D2}" dt="2024-03-07T06:44:54.092" v="3202" actId="478"/>
          <ac:picMkLst>
            <pc:docMk/>
            <pc:sldMk cId="2317765202" sldId="293"/>
            <ac:picMk id="7" creationId="{31F7E73B-8F65-3C69-60F3-3EC4B58BF86A}"/>
          </ac:picMkLst>
        </pc:picChg>
      </pc:sldChg>
      <pc:sldChg chg="addSp delSp modSp add mod">
        <pc:chgData name="Putz Samuel" userId="a071e777-bb82-4150-b32d-0576f3cd2636" providerId="ADAL" clId="{55036BFD-E331-44F3-94B5-BE31FC3DB5D2}" dt="2024-03-21T11:12:57.753" v="3504" actId="12"/>
        <pc:sldMkLst>
          <pc:docMk/>
          <pc:sldMk cId="2041774552" sldId="294"/>
        </pc:sldMkLst>
        <pc:spChg chg="mod">
          <ac:chgData name="Putz Samuel" userId="a071e777-bb82-4150-b32d-0576f3cd2636" providerId="ADAL" clId="{55036BFD-E331-44F3-94B5-BE31FC3DB5D2}" dt="2024-03-21T11:12:57.753" v="3504" actId="12"/>
          <ac:spMkLst>
            <pc:docMk/>
            <pc:sldMk cId="2041774552" sldId="294"/>
            <ac:spMk id="6" creationId="{2531FC29-F44F-2D16-E955-F3FC4A7D8B5F}"/>
          </ac:spMkLst>
        </pc:spChg>
        <pc:picChg chg="ord">
          <ac:chgData name="Putz Samuel" userId="a071e777-bb82-4150-b32d-0576f3cd2636" providerId="ADAL" clId="{55036BFD-E331-44F3-94B5-BE31FC3DB5D2}" dt="2024-03-21T08:18:55.845" v="3416" actId="166"/>
          <ac:picMkLst>
            <pc:docMk/>
            <pc:sldMk cId="2041774552" sldId="294"/>
            <ac:picMk id="3" creationId="{F082FF94-3452-D307-E326-C8812DBF318A}"/>
          </ac:picMkLst>
        </pc:picChg>
        <pc:picChg chg="del">
          <ac:chgData name="Putz Samuel" userId="a071e777-bb82-4150-b32d-0576f3cd2636" providerId="ADAL" clId="{55036BFD-E331-44F3-94B5-BE31FC3DB5D2}" dt="2024-03-07T07:57:17.608" v="3265" actId="478"/>
          <ac:picMkLst>
            <pc:docMk/>
            <pc:sldMk cId="2041774552" sldId="294"/>
            <ac:picMk id="4" creationId="{720C2EA9-47CF-7F5E-274E-0D2D88D58288}"/>
          </ac:picMkLst>
        </pc:picChg>
        <pc:picChg chg="add mod">
          <ac:chgData name="Putz Samuel" userId="a071e777-bb82-4150-b32d-0576f3cd2636" providerId="ADAL" clId="{55036BFD-E331-44F3-94B5-BE31FC3DB5D2}" dt="2024-03-21T11:03:50.393" v="3421" actId="1076"/>
          <ac:picMkLst>
            <pc:docMk/>
            <pc:sldMk cId="2041774552" sldId="294"/>
            <ac:picMk id="4" creationId="{7D75B20B-22D4-7ECE-7955-6B71E554BC41}"/>
          </ac:picMkLst>
        </pc:picChg>
        <pc:picChg chg="ord">
          <ac:chgData name="Putz Samuel" userId="a071e777-bb82-4150-b32d-0576f3cd2636" providerId="ADAL" clId="{55036BFD-E331-44F3-94B5-BE31FC3DB5D2}" dt="2024-03-21T08:18:41.301" v="3415" actId="166"/>
          <ac:picMkLst>
            <pc:docMk/>
            <pc:sldMk cId="2041774552" sldId="294"/>
            <ac:picMk id="5" creationId="{B092702C-6A6F-3E26-746F-7BE340817B9E}"/>
          </ac:picMkLst>
        </pc:picChg>
        <pc:picChg chg="add mod">
          <ac:chgData name="Putz Samuel" userId="a071e777-bb82-4150-b32d-0576f3cd2636" providerId="ADAL" clId="{55036BFD-E331-44F3-94B5-BE31FC3DB5D2}" dt="2024-03-21T11:10:14.991" v="3475" actId="1076"/>
          <ac:picMkLst>
            <pc:docMk/>
            <pc:sldMk cId="2041774552" sldId="294"/>
            <ac:picMk id="7" creationId="{FF004114-71CD-0755-9CB8-5DFF6B7A4209}"/>
          </ac:picMkLst>
        </pc:picChg>
      </pc:sldChg>
      <pc:sldChg chg="addSp delSp modSp add mod">
        <pc:chgData name="Putz Samuel" userId="a071e777-bb82-4150-b32d-0576f3cd2636" providerId="ADAL" clId="{55036BFD-E331-44F3-94B5-BE31FC3DB5D2}" dt="2024-03-21T11:13:16.964" v="3508" actId="12"/>
        <pc:sldMkLst>
          <pc:docMk/>
          <pc:sldMk cId="3158667362" sldId="295"/>
        </pc:sldMkLst>
        <pc:spChg chg="add mod">
          <ac:chgData name="Putz Samuel" userId="a071e777-bb82-4150-b32d-0576f3cd2636" providerId="ADAL" clId="{55036BFD-E331-44F3-94B5-BE31FC3DB5D2}" dt="2024-03-21T08:16:47.856" v="3400"/>
          <ac:spMkLst>
            <pc:docMk/>
            <pc:sldMk cId="3158667362" sldId="295"/>
            <ac:spMk id="3" creationId="{3B3F095E-0A8E-36A1-0E30-A7851E611BE7}"/>
          </ac:spMkLst>
        </pc:spChg>
        <pc:spChg chg="del">
          <ac:chgData name="Putz Samuel" userId="a071e777-bb82-4150-b32d-0576f3cd2636" providerId="ADAL" clId="{55036BFD-E331-44F3-94B5-BE31FC3DB5D2}" dt="2024-03-21T08:16:49.799" v="3401" actId="478"/>
          <ac:spMkLst>
            <pc:docMk/>
            <pc:sldMk cId="3158667362" sldId="295"/>
            <ac:spMk id="6" creationId="{25FD5DFC-A555-447D-EFBA-30EE934B390D}"/>
          </ac:spMkLst>
        </pc:spChg>
        <pc:spChg chg="add del mod">
          <ac:chgData name="Putz Samuel" userId="a071e777-bb82-4150-b32d-0576f3cd2636" providerId="ADAL" clId="{55036BFD-E331-44F3-94B5-BE31FC3DB5D2}" dt="2024-03-21T08:16:56.218" v="3406" actId="478"/>
          <ac:spMkLst>
            <pc:docMk/>
            <pc:sldMk cId="3158667362" sldId="295"/>
            <ac:spMk id="10" creationId="{036DB003-49DC-29E7-29D3-D085A3C49C23}"/>
          </ac:spMkLst>
        </pc:spChg>
        <pc:spChg chg="add mod">
          <ac:chgData name="Putz Samuel" userId="a071e777-bb82-4150-b32d-0576f3cd2636" providerId="ADAL" clId="{55036BFD-E331-44F3-94B5-BE31FC3DB5D2}" dt="2024-03-21T08:16:54.752" v="3405"/>
          <ac:spMkLst>
            <pc:docMk/>
            <pc:sldMk cId="3158667362" sldId="295"/>
            <ac:spMk id="12" creationId="{C3619980-D5A5-7C03-EFFE-8B889E5575B4}"/>
          </ac:spMkLst>
        </pc:spChg>
        <pc:spChg chg="add mod">
          <ac:chgData name="Putz Samuel" userId="a071e777-bb82-4150-b32d-0576f3cd2636" providerId="ADAL" clId="{55036BFD-E331-44F3-94B5-BE31FC3DB5D2}" dt="2024-03-21T11:13:16.964" v="3508" actId="12"/>
          <ac:spMkLst>
            <pc:docMk/>
            <pc:sldMk cId="3158667362" sldId="295"/>
            <ac:spMk id="14" creationId="{1DF58071-04E4-4790-F385-C231A91C17C7}"/>
          </ac:spMkLst>
        </pc:spChg>
        <pc:picChg chg="add del mod">
          <ac:chgData name="Putz Samuel" userId="a071e777-bb82-4150-b32d-0576f3cd2636" providerId="ADAL" clId="{55036BFD-E331-44F3-94B5-BE31FC3DB5D2}" dt="2024-03-21T11:07:44.572" v="3452" actId="478"/>
          <ac:picMkLst>
            <pc:docMk/>
            <pc:sldMk cId="3158667362" sldId="295"/>
            <ac:picMk id="3" creationId="{A4807DD8-13B0-2C19-BD8F-A9B85DC3E99F}"/>
          </ac:picMkLst>
        </pc:picChg>
        <pc:picChg chg="del ord">
          <ac:chgData name="Putz Samuel" userId="a071e777-bb82-4150-b32d-0576f3cd2636" providerId="ADAL" clId="{55036BFD-E331-44F3-94B5-BE31FC3DB5D2}" dt="2024-03-21T11:07:10.939" v="3445" actId="478"/>
          <ac:picMkLst>
            <pc:docMk/>
            <pc:sldMk cId="3158667362" sldId="295"/>
            <ac:picMk id="4" creationId="{BD137763-6159-B8EB-298D-043DFCD3BB9A}"/>
          </ac:picMkLst>
        </pc:picChg>
        <pc:picChg chg="add mod">
          <ac:chgData name="Putz Samuel" userId="a071e777-bb82-4150-b32d-0576f3cd2636" providerId="ADAL" clId="{55036BFD-E331-44F3-94B5-BE31FC3DB5D2}" dt="2024-03-21T11:08:08.379" v="3458" actId="1076"/>
          <ac:picMkLst>
            <pc:docMk/>
            <pc:sldMk cId="3158667362" sldId="295"/>
            <ac:picMk id="6" creationId="{D8013652-69BC-0210-6606-76F239FF8A22}"/>
          </ac:picMkLst>
        </pc:picChg>
        <pc:picChg chg="add mod">
          <ac:chgData name="Putz Samuel" userId="a071e777-bb82-4150-b32d-0576f3cd2636" providerId="ADAL" clId="{55036BFD-E331-44F3-94B5-BE31FC3DB5D2}" dt="2024-03-21T11:07:45.958" v="3453"/>
          <ac:picMkLst>
            <pc:docMk/>
            <pc:sldMk cId="3158667362" sldId="295"/>
            <ac:picMk id="7" creationId="{A14B0DB7-9AFF-5029-A6B2-6E044E09A4A4}"/>
          </ac:picMkLst>
        </pc:picChg>
        <pc:picChg chg="del mod">
          <ac:chgData name="Putz Samuel" userId="a071e777-bb82-4150-b32d-0576f3cd2636" providerId="ADAL" clId="{55036BFD-E331-44F3-94B5-BE31FC3DB5D2}" dt="2024-03-21T11:07:41.035" v="3451" actId="478"/>
          <ac:picMkLst>
            <pc:docMk/>
            <pc:sldMk cId="3158667362" sldId="295"/>
            <ac:picMk id="8" creationId="{0048A34F-5D04-0AC8-E6C8-CCA234383A72}"/>
          </ac:picMkLst>
        </pc:picChg>
        <pc:picChg chg="del">
          <ac:chgData name="Putz Samuel" userId="a071e777-bb82-4150-b32d-0576f3cd2636" providerId="ADAL" clId="{55036BFD-E331-44F3-94B5-BE31FC3DB5D2}" dt="2024-03-21T08:13:26.615" v="3342" actId="478"/>
          <ac:picMkLst>
            <pc:docMk/>
            <pc:sldMk cId="3158667362" sldId="295"/>
            <ac:picMk id="9" creationId="{4E6901A3-4589-79C8-570A-631A5E070760}"/>
          </ac:picMkLst>
        </pc:picChg>
        <pc:picChg chg="add mod">
          <ac:chgData name="Putz Samuel" userId="a071e777-bb82-4150-b32d-0576f3cd2636" providerId="ADAL" clId="{55036BFD-E331-44F3-94B5-BE31FC3DB5D2}" dt="2024-03-21T11:10:39.420" v="3480" actId="1076"/>
          <ac:picMkLst>
            <pc:docMk/>
            <pc:sldMk cId="3158667362" sldId="295"/>
            <ac:picMk id="9" creationId="{724A0835-E8FC-E6C0-5715-C325BDA734D1}"/>
          </ac:picMkLst>
        </pc:picChg>
      </pc:sldChg>
      <pc:sldChg chg="addSp delSp modSp add mod">
        <pc:chgData name="Putz Samuel" userId="a071e777-bb82-4150-b32d-0576f3cd2636" providerId="ADAL" clId="{55036BFD-E331-44F3-94B5-BE31FC3DB5D2}" dt="2024-03-21T11:13:25.576" v="3510" actId="12"/>
        <pc:sldMkLst>
          <pc:docMk/>
          <pc:sldMk cId="3706905957" sldId="296"/>
        </pc:sldMkLst>
        <pc:spChg chg="del">
          <ac:chgData name="Putz Samuel" userId="a071e777-bb82-4150-b32d-0576f3cd2636" providerId="ADAL" clId="{55036BFD-E331-44F3-94B5-BE31FC3DB5D2}" dt="2024-03-21T08:17:10.435" v="3408" actId="478"/>
          <ac:spMkLst>
            <pc:docMk/>
            <pc:sldMk cId="3706905957" sldId="296"/>
            <ac:spMk id="6" creationId="{25FD5DFC-A555-447D-EFBA-30EE934B390D}"/>
          </ac:spMkLst>
        </pc:spChg>
        <pc:spChg chg="add del mod">
          <ac:chgData name="Putz Samuel" userId="a071e777-bb82-4150-b32d-0576f3cd2636" providerId="ADAL" clId="{55036BFD-E331-44F3-94B5-BE31FC3DB5D2}" dt="2024-03-21T08:17:12.182" v="3409" actId="478"/>
          <ac:spMkLst>
            <pc:docMk/>
            <pc:sldMk cId="3706905957" sldId="296"/>
            <ac:spMk id="7" creationId="{A4ECB93C-359D-C4DE-0FA3-15FE470A9364}"/>
          </ac:spMkLst>
        </pc:spChg>
        <pc:spChg chg="add mod">
          <ac:chgData name="Putz Samuel" userId="a071e777-bb82-4150-b32d-0576f3cd2636" providerId="ADAL" clId="{55036BFD-E331-44F3-94B5-BE31FC3DB5D2}" dt="2024-03-21T11:13:25.576" v="3510" actId="12"/>
          <ac:spMkLst>
            <pc:docMk/>
            <pc:sldMk cId="3706905957" sldId="296"/>
            <ac:spMk id="9" creationId="{41582672-D8AB-573B-5371-EAFF31746F2E}"/>
          </ac:spMkLst>
        </pc:spChg>
        <pc:picChg chg="ord">
          <ac:chgData name="Putz Samuel" userId="a071e777-bb82-4150-b32d-0576f3cd2636" providerId="ADAL" clId="{55036BFD-E331-44F3-94B5-BE31FC3DB5D2}" dt="2024-03-21T08:14:45.970" v="3355" actId="166"/>
          <ac:picMkLst>
            <pc:docMk/>
            <pc:sldMk cId="3706905957" sldId="296"/>
            <ac:picMk id="4" creationId="{BD137763-6159-B8EB-298D-043DFCD3BB9A}"/>
          </ac:picMkLst>
        </pc:picChg>
      </pc:sldChg>
      <pc:sldChg chg="addSp delSp add del setBg delDesignElem">
        <pc:chgData name="Putz Samuel" userId="a071e777-bb82-4150-b32d-0576f3cd2636" providerId="ADAL" clId="{55036BFD-E331-44F3-94B5-BE31FC3DB5D2}" dt="2024-03-21T11:05:34.710" v="3433"/>
        <pc:sldMkLst>
          <pc:docMk/>
          <pc:sldMk cId="3772517214" sldId="297"/>
        </pc:sldMkLst>
        <pc:spChg chg="add del">
          <ac:chgData name="Putz Samuel" userId="a071e777-bb82-4150-b32d-0576f3cd2636" providerId="ADAL" clId="{55036BFD-E331-44F3-94B5-BE31FC3DB5D2}" dt="2024-03-21T11:05:34.710" v="3433"/>
          <ac:spMkLst>
            <pc:docMk/>
            <pc:sldMk cId="3772517214" sldId="297"/>
            <ac:spMk id="9" creationId="{B6FACB3C-9069-4791-BC5C-0DB7CD19B853}"/>
          </ac:spMkLst>
        </pc:spChg>
        <pc:spChg chg="add del">
          <ac:chgData name="Putz Samuel" userId="a071e777-bb82-4150-b32d-0576f3cd2636" providerId="ADAL" clId="{55036BFD-E331-44F3-94B5-BE31FC3DB5D2}" dt="2024-03-21T11:05:34.710" v="3433"/>
          <ac:spMkLst>
            <pc:docMk/>
            <pc:sldMk cId="3772517214" sldId="297"/>
            <ac:spMk id="11" creationId="{71F2038E-D777-4B76-81DD-DD13EE91B9DD}"/>
          </ac:spMkLst>
        </pc:spChg>
        <pc:grpChg chg="add del">
          <ac:chgData name="Putz Samuel" userId="a071e777-bb82-4150-b32d-0576f3cd2636" providerId="ADAL" clId="{55036BFD-E331-44F3-94B5-BE31FC3DB5D2}" dt="2024-03-21T11:05:34.710" v="3433"/>
          <ac:grpSpMkLst>
            <pc:docMk/>
            <pc:sldMk cId="3772517214" sldId="297"/>
            <ac:grpSpMk id="13" creationId="{DD354807-230F-4402-B1B9-F733A8F1F190}"/>
          </ac:grpSpMkLst>
        </pc:grpChg>
      </pc:sldChg>
    </pc:docChg>
  </pc:docChgLst>
  <pc:docChgLst>
    <pc:chgData name="König Simon" userId="S::simon.koenig05@htl-salzburg.ac.at::984f2b46-b11e-4599-a42a-0f3ba937ef11" providerId="AD" clId="Web-{AC5F497F-BECA-48A9-89F5-081F04BA0EB0}"/>
    <pc:docChg chg="addSld delSld modSld">
      <pc:chgData name="König Simon" userId="S::simon.koenig05@htl-salzburg.ac.at::984f2b46-b11e-4599-a42a-0f3ba937ef11" providerId="AD" clId="Web-{AC5F497F-BECA-48A9-89F5-081F04BA0EB0}" dt="2024-01-17T18:41:16.916" v="141" actId="20577"/>
      <pc:docMkLst>
        <pc:docMk/>
      </pc:docMkLst>
      <pc:sldChg chg="modSp del">
        <pc:chgData name="König Simon" userId="S::simon.koenig05@htl-salzburg.ac.at::984f2b46-b11e-4599-a42a-0f3ba937ef11" providerId="AD" clId="Web-{AC5F497F-BECA-48A9-89F5-081F04BA0EB0}" dt="2024-01-17T18:33:54.508" v="112"/>
        <pc:sldMkLst>
          <pc:docMk/>
          <pc:sldMk cId="3698594164" sldId="258"/>
        </pc:sldMkLst>
        <pc:spChg chg="mod">
          <ac:chgData name="König Simon" userId="S::simon.koenig05@htl-salzburg.ac.at::984f2b46-b11e-4599-a42a-0f3ba937ef11" providerId="AD" clId="Web-{AC5F497F-BECA-48A9-89F5-081F04BA0EB0}" dt="2024-01-17T18:33:46.601" v="111" actId="20577"/>
          <ac:spMkLst>
            <pc:docMk/>
            <pc:sldMk cId="3698594164" sldId="258"/>
            <ac:spMk id="3" creationId="{4A4A535B-5749-2FC7-0320-4D7FB2752DA4}"/>
          </ac:spMkLst>
        </pc:spChg>
      </pc:sldChg>
      <pc:sldChg chg="addSp delSp modSp mod setBg">
        <pc:chgData name="König Simon" userId="S::simon.koenig05@htl-salzburg.ac.at::984f2b46-b11e-4599-a42a-0f3ba937ef11" providerId="AD" clId="Web-{AC5F497F-BECA-48A9-89F5-081F04BA0EB0}" dt="2024-01-17T18:41:16.916" v="141" actId="20577"/>
        <pc:sldMkLst>
          <pc:docMk/>
          <pc:sldMk cId="3699691101" sldId="259"/>
        </pc:sldMkLst>
        <pc:spChg chg="mod">
          <ac:chgData name="König Simon" userId="S::simon.koenig05@htl-salzburg.ac.at::984f2b46-b11e-4599-a42a-0f3ba937ef11" providerId="AD" clId="Web-{AC5F497F-BECA-48A9-89F5-081F04BA0EB0}" dt="2024-01-17T18:41:16.916" v="141" actId="20577"/>
          <ac:spMkLst>
            <pc:docMk/>
            <pc:sldMk cId="3699691101" sldId="259"/>
            <ac:spMk id="2" creationId="{53ABFD9B-9F0E-F5B8-9444-62332C808CFD}"/>
          </ac:spMkLst>
        </pc:spChg>
        <pc:spChg chg="del">
          <ac:chgData name="König Simon" userId="S::simon.koenig05@htl-salzburg.ac.at::984f2b46-b11e-4599-a42a-0f3ba937ef11" providerId="AD" clId="Web-{AC5F497F-BECA-48A9-89F5-081F04BA0EB0}" dt="2024-01-17T18:36:21.998" v="114"/>
          <ac:spMkLst>
            <pc:docMk/>
            <pc:sldMk cId="3699691101" sldId="259"/>
            <ac:spMk id="3" creationId="{398CF5A3-5503-E857-B41D-963EEE82C5D5}"/>
          </ac:spMkLst>
        </pc:spChg>
        <pc:spChg chg="add del">
          <ac:chgData name="König Simon" userId="S::simon.koenig05@htl-salzburg.ac.at::984f2b46-b11e-4599-a42a-0f3ba937ef11" providerId="AD" clId="Web-{AC5F497F-BECA-48A9-89F5-081F04BA0EB0}" dt="2024-01-17T18:39:20.146" v="122"/>
          <ac:spMkLst>
            <pc:docMk/>
            <pc:sldMk cId="3699691101" sldId="259"/>
            <ac:spMk id="10" creationId="{7ADD6C35-4B10-4BFC-BAD6-56B49A790F4B}"/>
          </ac:spMkLst>
        </pc:spChg>
        <pc:spChg chg="add del">
          <ac:chgData name="König Simon" userId="S::simon.koenig05@htl-salzburg.ac.at::984f2b46-b11e-4599-a42a-0f3ba937ef11" providerId="AD" clId="Web-{AC5F497F-BECA-48A9-89F5-081F04BA0EB0}" dt="2024-01-17T18:39:42.365" v="127"/>
          <ac:spMkLst>
            <pc:docMk/>
            <pc:sldMk cId="3699691101" sldId="259"/>
            <ac:spMk id="25" creationId="{A2F42F6F-FDA2-4441-805F-CF30FBC9915B}"/>
          </ac:spMkLst>
        </pc:spChg>
        <pc:spChg chg="add del">
          <ac:chgData name="König Simon" userId="S::simon.koenig05@htl-salzburg.ac.at::984f2b46-b11e-4599-a42a-0f3ba937ef11" providerId="AD" clId="Web-{AC5F497F-BECA-48A9-89F5-081F04BA0EB0}" dt="2024-01-17T18:39:42.365" v="126"/>
          <ac:spMkLst>
            <pc:docMk/>
            <pc:sldMk cId="3699691101" sldId="259"/>
            <ac:spMk id="31" creationId="{78BA5F19-D5E1-4ECC-BEC2-DF7AEDFD7C50}"/>
          </ac:spMkLst>
        </pc:spChg>
        <pc:spChg chg="add del">
          <ac:chgData name="König Simon" userId="S::simon.koenig05@htl-salzburg.ac.at::984f2b46-b11e-4599-a42a-0f3ba937ef11" providerId="AD" clId="Web-{AC5F497F-BECA-48A9-89F5-081F04BA0EB0}" dt="2024-01-17T18:39:42.365" v="126"/>
          <ac:spMkLst>
            <pc:docMk/>
            <pc:sldMk cId="3699691101" sldId="259"/>
            <ac:spMk id="33" creationId="{50CC88A9-A661-4C48-866E-8734E51140B1}"/>
          </ac:spMkLst>
        </pc:spChg>
        <pc:spChg chg="add del">
          <ac:chgData name="König Simon" userId="S::simon.koenig05@htl-salzburg.ac.at::984f2b46-b11e-4599-a42a-0f3ba937ef11" providerId="AD" clId="Web-{AC5F497F-BECA-48A9-89F5-081F04BA0EB0}" dt="2024-01-17T18:39:42.365" v="126"/>
          <ac:spMkLst>
            <pc:docMk/>
            <pc:sldMk cId="3699691101" sldId="259"/>
            <ac:spMk id="35" creationId="{CFDF195F-784B-4D00-8C92-6FC1B0499EA1}"/>
          </ac:spMkLst>
        </pc:spChg>
        <pc:spChg chg="add">
          <ac:chgData name="König Simon" userId="S::simon.koenig05@htl-salzburg.ac.at::984f2b46-b11e-4599-a42a-0f3ba937ef11" providerId="AD" clId="Web-{AC5F497F-BECA-48A9-89F5-081F04BA0EB0}" dt="2024-01-17T18:39:42.365" v="127"/>
          <ac:spMkLst>
            <pc:docMk/>
            <pc:sldMk cId="3699691101" sldId="259"/>
            <ac:spMk id="38" creationId="{A2F42F6F-FDA2-4441-805F-CF30FBC9915B}"/>
          </ac:spMkLst>
        </pc:spChg>
        <pc:grpChg chg="add del">
          <ac:chgData name="König Simon" userId="S::simon.koenig05@htl-salzburg.ac.at::984f2b46-b11e-4599-a42a-0f3ba937ef11" providerId="AD" clId="Web-{AC5F497F-BECA-48A9-89F5-081F04BA0EB0}" dt="2024-01-17T18:39:20.146" v="122"/>
          <ac:grpSpMkLst>
            <pc:docMk/>
            <pc:sldMk cId="3699691101" sldId="259"/>
            <ac:grpSpMk id="12" creationId="{32AFDD1C-2418-460A-B0D3-EEF55EC823F5}"/>
          </ac:grpSpMkLst>
        </pc:grpChg>
        <pc:grpChg chg="add del">
          <ac:chgData name="König Simon" userId="S::simon.koenig05@htl-salzburg.ac.at::984f2b46-b11e-4599-a42a-0f3ba937ef11" providerId="AD" clId="Web-{AC5F497F-BECA-48A9-89F5-081F04BA0EB0}" dt="2024-01-17T18:39:20.146" v="122"/>
          <ac:grpSpMkLst>
            <pc:docMk/>
            <pc:sldMk cId="3699691101" sldId="259"/>
            <ac:grpSpMk id="18" creationId="{61D22245-3D67-419C-A6B5-DD0EB0D83990}"/>
          </ac:grpSpMkLst>
        </pc:grpChg>
        <pc:grpChg chg="add del">
          <ac:chgData name="König Simon" userId="S::simon.koenig05@htl-salzburg.ac.at::984f2b46-b11e-4599-a42a-0f3ba937ef11" providerId="AD" clId="Web-{AC5F497F-BECA-48A9-89F5-081F04BA0EB0}" dt="2024-01-17T18:39:42.365" v="127"/>
          <ac:grpSpMkLst>
            <pc:docMk/>
            <pc:sldMk cId="3699691101" sldId="259"/>
            <ac:grpSpMk id="26" creationId="{18226A8C-7793-4AE1-93F3-C51E771AB9F9}"/>
          </ac:grpSpMkLst>
        </pc:grpChg>
        <pc:grpChg chg="add">
          <ac:chgData name="König Simon" userId="S::simon.koenig05@htl-salzburg.ac.at::984f2b46-b11e-4599-a42a-0f3ba937ef11" providerId="AD" clId="Web-{AC5F497F-BECA-48A9-89F5-081F04BA0EB0}" dt="2024-01-17T18:39:42.365" v="127"/>
          <ac:grpSpMkLst>
            <pc:docMk/>
            <pc:sldMk cId="3699691101" sldId="259"/>
            <ac:grpSpMk id="39" creationId="{18226A8C-7793-4AE1-93F3-C51E771AB9F9}"/>
          </ac:grpSpMkLst>
        </pc:grpChg>
        <pc:picChg chg="add mod ord">
          <ac:chgData name="König Simon" userId="S::simon.koenig05@htl-salzburg.ac.at::984f2b46-b11e-4599-a42a-0f3ba937ef11" providerId="AD" clId="Web-{AC5F497F-BECA-48A9-89F5-081F04BA0EB0}" dt="2024-01-17T18:40:21.382" v="136" actId="1076"/>
          <ac:picMkLst>
            <pc:docMk/>
            <pc:sldMk cId="3699691101" sldId="259"/>
            <ac:picMk id="4" creationId="{1381A52F-0969-1204-B551-8E436A071262}"/>
          </ac:picMkLst>
        </pc:picChg>
        <pc:picChg chg="add mod modCrop">
          <ac:chgData name="König Simon" userId="S::simon.koenig05@htl-salzburg.ac.at::984f2b46-b11e-4599-a42a-0f3ba937ef11" providerId="AD" clId="Web-{AC5F497F-BECA-48A9-89F5-081F04BA0EB0}" dt="2024-01-17T18:40:23.632" v="137" actId="1076"/>
          <ac:picMkLst>
            <pc:docMk/>
            <pc:sldMk cId="3699691101" sldId="259"/>
            <ac:picMk id="5" creationId="{11D397A7-8DC9-065D-A28B-754C66DFF6FA}"/>
          </ac:picMkLst>
        </pc:picChg>
      </pc:sldChg>
      <pc:sldChg chg="addSp modSp new mod modTransition setBg">
        <pc:chgData name="König Simon" userId="S::simon.koenig05@htl-salzburg.ac.at::984f2b46-b11e-4599-a42a-0f3ba937ef11" providerId="AD" clId="Web-{AC5F497F-BECA-48A9-89F5-081F04BA0EB0}" dt="2024-01-17T18:34:12.774" v="113"/>
        <pc:sldMkLst>
          <pc:docMk/>
          <pc:sldMk cId="3227991525" sldId="274"/>
        </pc:sldMkLst>
        <pc:spChg chg="mod">
          <ac:chgData name="König Simon" userId="S::simon.koenig05@htl-salzburg.ac.at::984f2b46-b11e-4599-a42a-0f3ba937ef11" providerId="AD" clId="Web-{AC5F497F-BECA-48A9-89F5-081F04BA0EB0}" dt="2024-01-17T18:25:36.129" v="46"/>
          <ac:spMkLst>
            <pc:docMk/>
            <pc:sldMk cId="3227991525" sldId="274"/>
            <ac:spMk id="2" creationId="{064F6EC1-EA48-505F-EE39-0CCD39253B2B}"/>
          </ac:spMkLst>
        </pc:spChg>
        <pc:spChg chg="mod">
          <ac:chgData name="König Simon" userId="S::simon.koenig05@htl-salzburg.ac.at::984f2b46-b11e-4599-a42a-0f3ba937ef11" providerId="AD" clId="Web-{AC5F497F-BECA-48A9-89F5-081F04BA0EB0}" dt="2024-01-17T18:31:11.017" v="105" actId="20577"/>
          <ac:spMkLst>
            <pc:docMk/>
            <pc:sldMk cId="3227991525" sldId="274"/>
            <ac:spMk id="3" creationId="{1B4D1208-ED22-0604-2ED2-5B603220CF01}"/>
          </ac:spMkLst>
        </pc:spChg>
        <pc:spChg chg="add">
          <ac:chgData name="König Simon" userId="S::simon.koenig05@htl-salzburg.ac.at::984f2b46-b11e-4599-a42a-0f3ba937ef11" providerId="AD" clId="Web-{AC5F497F-BECA-48A9-89F5-081F04BA0EB0}" dt="2024-01-17T18:25:36.129" v="46"/>
          <ac:spMkLst>
            <pc:docMk/>
            <pc:sldMk cId="3227991525" sldId="274"/>
            <ac:spMk id="9" creationId="{B6FACB3C-9069-4791-BC5C-0DB7CD19B853}"/>
          </ac:spMkLst>
        </pc:spChg>
        <pc:spChg chg="add">
          <ac:chgData name="König Simon" userId="S::simon.koenig05@htl-salzburg.ac.at::984f2b46-b11e-4599-a42a-0f3ba937ef11" providerId="AD" clId="Web-{AC5F497F-BECA-48A9-89F5-081F04BA0EB0}" dt="2024-01-17T18:25:36.129" v="46"/>
          <ac:spMkLst>
            <pc:docMk/>
            <pc:sldMk cId="3227991525" sldId="274"/>
            <ac:spMk id="11" creationId="{71F2038E-D777-4B76-81DD-DD13EE91B9DD}"/>
          </ac:spMkLst>
        </pc:spChg>
        <pc:grpChg chg="add">
          <ac:chgData name="König Simon" userId="S::simon.koenig05@htl-salzburg.ac.at::984f2b46-b11e-4599-a42a-0f3ba937ef11" providerId="AD" clId="Web-{AC5F497F-BECA-48A9-89F5-081F04BA0EB0}" dt="2024-01-17T18:25:36.129" v="46"/>
          <ac:grpSpMkLst>
            <pc:docMk/>
            <pc:sldMk cId="3227991525" sldId="274"/>
            <ac:grpSpMk id="13" creationId="{DD354807-230F-4402-B1B9-F733A8F1F190}"/>
          </ac:grpSpMkLst>
        </pc:grpChg>
        <pc:picChg chg="add mod">
          <ac:chgData name="König Simon" userId="S::simon.koenig05@htl-salzburg.ac.at::984f2b46-b11e-4599-a42a-0f3ba937ef11" providerId="AD" clId="Web-{AC5F497F-BECA-48A9-89F5-081F04BA0EB0}" dt="2024-01-17T18:26:33.882" v="62" actId="1076"/>
          <ac:picMkLst>
            <pc:docMk/>
            <pc:sldMk cId="3227991525" sldId="274"/>
            <ac:picMk id="4" creationId="{215F75C9-E0EC-8382-3095-2029793DC6BD}"/>
          </ac:picMkLst>
        </pc:picChg>
      </pc:sldChg>
    </pc:docChg>
  </pc:docChgLst>
  <pc:docChgLst>
    <pc:chgData name="König Simon" userId="S::simon.koenig05@htl-salzburg.ac.at::984f2b46-b11e-4599-a42a-0f3ba937ef11" providerId="AD" clId="Web-{27D68E15-7E9B-3D14-C8C9-01AFBAC74EC0}"/>
    <pc:docChg chg="modSld">
      <pc:chgData name="König Simon" userId="S::simon.koenig05@htl-salzburg.ac.at::984f2b46-b11e-4599-a42a-0f3ba937ef11" providerId="AD" clId="Web-{27D68E15-7E9B-3D14-C8C9-01AFBAC74EC0}" dt="2024-01-17T19:54:14.649" v="38"/>
      <pc:docMkLst>
        <pc:docMk/>
      </pc:docMkLst>
      <pc:sldChg chg="addSp modSp mod setBg">
        <pc:chgData name="König Simon" userId="S::simon.koenig05@htl-salzburg.ac.at::984f2b46-b11e-4599-a42a-0f3ba937ef11" providerId="AD" clId="Web-{27D68E15-7E9B-3D14-C8C9-01AFBAC74EC0}" dt="2024-01-17T19:53:57.477" v="37" actId="20577"/>
        <pc:sldMkLst>
          <pc:docMk/>
          <pc:sldMk cId="791301737" sldId="260"/>
        </pc:sldMkLst>
        <pc:spChg chg="mod">
          <ac:chgData name="König Simon" userId="S::simon.koenig05@htl-salzburg.ac.at::984f2b46-b11e-4599-a42a-0f3ba937ef11" providerId="AD" clId="Web-{27D68E15-7E9B-3D14-C8C9-01AFBAC74EC0}" dt="2024-01-17T19:30:43.402" v="3"/>
          <ac:spMkLst>
            <pc:docMk/>
            <pc:sldMk cId="791301737" sldId="260"/>
            <ac:spMk id="2" creationId="{69122719-7617-088D-C57C-31BCF923BCB7}"/>
          </ac:spMkLst>
        </pc:spChg>
        <pc:spChg chg="mod">
          <ac:chgData name="König Simon" userId="S::simon.koenig05@htl-salzburg.ac.at::984f2b46-b11e-4599-a42a-0f3ba937ef11" providerId="AD" clId="Web-{27D68E15-7E9B-3D14-C8C9-01AFBAC74EC0}" dt="2024-01-17T19:53:57.477" v="37" actId="20577"/>
          <ac:spMkLst>
            <pc:docMk/>
            <pc:sldMk cId="791301737" sldId="260"/>
            <ac:spMk id="3" creationId="{675512A6-AB36-DDAE-3846-34DD50FEC0C1}"/>
          </ac:spMkLst>
        </pc:spChg>
        <pc:spChg chg="add">
          <ac:chgData name="König Simon" userId="S::simon.koenig05@htl-salzburg.ac.at::984f2b46-b11e-4599-a42a-0f3ba937ef11" providerId="AD" clId="Web-{27D68E15-7E9B-3D14-C8C9-01AFBAC74EC0}" dt="2024-01-17T19:30:43.402" v="3"/>
          <ac:spMkLst>
            <pc:docMk/>
            <pc:sldMk cId="791301737" sldId="260"/>
            <ac:spMk id="9" creationId="{B6FACB3C-9069-4791-BC5C-0DB7CD19B853}"/>
          </ac:spMkLst>
        </pc:spChg>
        <pc:spChg chg="add">
          <ac:chgData name="König Simon" userId="S::simon.koenig05@htl-salzburg.ac.at::984f2b46-b11e-4599-a42a-0f3ba937ef11" providerId="AD" clId="Web-{27D68E15-7E9B-3D14-C8C9-01AFBAC74EC0}" dt="2024-01-17T19:30:43.402" v="3"/>
          <ac:spMkLst>
            <pc:docMk/>
            <pc:sldMk cId="791301737" sldId="260"/>
            <ac:spMk id="11" creationId="{71F2038E-D777-4B76-81DD-DD13EE91B9DD}"/>
          </ac:spMkLst>
        </pc:spChg>
        <pc:grpChg chg="add">
          <ac:chgData name="König Simon" userId="S::simon.koenig05@htl-salzburg.ac.at::984f2b46-b11e-4599-a42a-0f3ba937ef11" providerId="AD" clId="Web-{27D68E15-7E9B-3D14-C8C9-01AFBAC74EC0}" dt="2024-01-17T19:30:43.402" v="3"/>
          <ac:grpSpMkLst>
            <pc:docMk/>
            <pc:sldMk cId="791301737" sldId="260"/>
            <ac:grpSpMk id="13" creationId="{DD354807-230F-4402-B1B9-F733A8F1F190}"/>
          </ac:grpSpMkLst>
        </pc:grpChg>
        <pc:picChg chg="add mod">
          <ac:chgData name="König Simon" userId="S::simon.koenig05@htl-salzburg.ac.at::984f2b46-b11e-4599-a42a-0f3ba937ef11" providerId="AD" clId="Web-{27D68E15-7E9B-3D14-C8C9-01AFBAC74EC0}" dt="2024-01-17T19:30:43.402" v="3"/>
          <ac:picMkLst>
            <pc:docMk/>
            <pc:sldMk cId="791301737" sldId="260"/>
            <ac:picMk id="4" creationId="{768F723F-F1DB-DCFB-37E1-3D27F9DAD8DD}"/>
          </ac:picMkLst>
        </pc:picChg>
      </pc:sldChg>
      <pc:sldChg chg="modTransition">
        <pc:chgData name="König Simon" userId="S::simon.koenig05@htl-salzburg.ac.at::984f2b46-b11e-4599-a42a-0f3ba937ef11" providerId="AD" clId="Web-{27D68E15-7E9B-3D14-C8C9-01AFBAC74EC0}" dt="2024-01-17T19:54:14.649" v="38"/>
        <pc:sldMkLst>
          <pc:docMk/>
          <pc:sldMk cId="4154639221" sldId="275"/>
        </pc:sldMkLst>
      </pc:sldChg>
    </pc:docChg>
  </pc:docChgLst>
  <pc:docChgLst>
    <pc:chgData name="König Simon" userId="984f2b46-b11e-4599-a42a-0f3ba937ef11" providerId="ADAL" clId="{4121903C-EFD0-4FC3-8AC7-0BEFCBBA7159}"/>
    <pc:docChg chg="undo custSel addSld delSld modSld">
      <pc:chgData name="König Simon" userId="984f2b46-b11e-4599-a42a-0f3ba937ef11" providerId="ADAL" clId="{4121903C-EFD0-4FC3-8AC7-0BEFCBBA7159}" dt="2024-03-08T12:50:32.133" v="274" actId="20577"/>
      <pc:docMkLst>
        <pc:docMk/>
      </pc:docMkLst>
      <pc:sldChg chg="modSp mod">
        <pc:chgData name="König Simon" userId="984f2b46-b11e-4599-a42a-0f3ba937ef11" providerId="ADAL" clId="{4121903C-EFD0-4FC3-8AC7-0BEFCBBA7159}" dt="2024-01-18T06:44:07.194" v="2" actId="14100"/>
        <pc:sldMkLst>
          <pc:docMk/>
          <pc:sldMk cId="791301737" sldId="260"/>
        </pc:sldMkLst>
        <pc:picChg chg="mod">
          <ac:chgData name="König Simon" userId="984f2b46-b11e-4599-a42a-0f3ba937ef11" providerId="ADAL" clId="{4121903C-EFD0-4FC3-8AC7-0BEFCBBA7159}" dt="2024-01-18T06:44:07.194" v="2" actId="14100"/>
          <ac:picMkLst>
            <pc:docMk/>
            <pc:sldMk cId="791301737" sldId="260"/>
            <ac:picMk id="4" creationId="{768F723F-F1DB-DCFB-37E1-3D27F9DAD8DD}"/>
          </ac:picMkLst>
        </pc:picChg>
      </pc:sldChg>
      <pc:sldChg chg="modNotesTx">
        <pc:chgData name="König Simon" userId="984f2b46-b11e-4599-a42a-0f3ba937ef11" providerId="ADAL" clId="{4121903C-EFD0-4FC3-8AC7-0BEFCBBA7159}" dt="2024-03-08T12:50:32.133" v="274" actId="20577"/>
        <pc:sldMkLst>
          <pc:docMk/>
          <pc:sldMk cId="919120918" sldId="268"/>
        </pc:sldMkLst>
      </pc:sldChg>
      <pc:sldChg chg="addSp delSp modSp mod">
        <pc:chgData name="König Simon" userId="984f2b46-b11e-4599-a42a-0f3ba937ef11" providerId="ADAL" clId="{4121903C-EFD0-4FC3-8AC7-0BEFCBBA7159}" dt="2024-03-06T14:21:56.142" v="249" actId="20577"/>
        <pc:sldMkLst>
          <pc:docMk/>
          <pc:sldMk cId="2965682868" sldId="277"/>
        </pc:sldMkLst>
        <pc:spChg chg="mod">
          <ac:chgData name="König Simon" userId="984f2b46-b11e-4599-a42a-0f3ba937ef11" providerId="ADAL" clId="{4121903C-EFD0-4FC3-8AC7-0BEFCBBA7159}" dt="2024-03-06T14:03:14.792" v="28" actId="26606"/>
          <ac:spMkLst>
            <pc:docMk/>
            <pc:sldMk cId="2965682868" sldId="277"/>
            <ac:spMk id="2" creationId="{998E6382-426C-93EC-5905-C25E4FF4BD14}"/>
          </ac:spMkLst>
        </pc:spChg>
        <pc:spChg chg="add del mod">
          <ac:chgData name="König Simon" userId="984f2b46-b11e-4599-a42a-0f3ba937ef11" providerId="ADAL" clId="{4121903C-EFD0-4FC3-8AC7-0BEFCBBA7159}" dt="2024-03-06T14:21:56.142" v="249" actId="20577"/>
          <ac:spMkLst>
            <pc:docMk/>
            <pc:sldMk cId="2965682868" sldId="277"/>
            <ac:spMk id="6" creationId="{25FD5DFC-A555-447D-EFBA-30EE934B390D}"/>
          </ac:spMkLst>
        </pc:spChg>
        <pc:spChg chg="add">
          <ac:chgData name="König Simon" userId="984f2b46-b11e-4599-a42a-0f3ba937ef11" providerId="ADAL" clId="{4121903C-EFD0-4FC3-8AC7-0BEFCBBA7159}" dt="2024-03-06T14:03:14.792" v="28" actId="26606"/>
          <ac:spMkLst>
            <pc:docMk/>
            <pc:sldMk cId="2965682868" sldId="277"/>
            <ac:spMk id="12" creationId="{4AC6B390-BC59-4F1D-A0EE-D71A92F0A0B2}"/>
          </ac:spMkLst>
        </pc:spChg>
        <pc:spChg chg="add del">
          <ac:chgData name="König Simon" userId="984f2b46-b11e-4599-a42a-0f3ba937ef11" providerId="ADAL" clId="{4121903C-EFD0-4FC3-8AC7-0BEFCBBA7159}" dt="2024-03-06T14:02:51.044" v="20" actId="26606"/>
          <ac:spMkLst>
            <pc:docMk/>
            <pc:sldMk cId="2965682868" sldId="277"/>
            <ac:spMk id="13" creationId="{201CC55D-ED54-4C5C-95E6-10947BD1103B}"/>
          </ac:spMkLst>
        </pc:spChg>
        <pc:spChg chg="add">
          <ac:chgData name="König Simon" userId="984f2b46-b11e-4599-a42a-0f3ba937ef11" providerId="ADAL" clId="{4121903C-EFD0-4FC3-8AC7-0BEFCBBA7159}" dt="2024-03-06T14:03:14.792" v="28" actId="26606"/>
          <ac:spMkLst>
            <pc:docMk/>
            <pc:sldMk cId="2965682868" sldId="277"/>
            <ac:spMk id="14" creationId="{426B127E-6498-4C77-9C9D-4553A5113B80}"/>
          </ac:spMkLst>
        </pc:spChg>
        <pc:spChg chg="add">
          <ac:chgData name="König Simon" userId="984f2b46-b11e-4599-a42a-0f3ba937ef11" providerId="ADAL" clId="{4121903C-EFD0-4FC3-8AC7-0BEFCBBA7159}" dt="2024-03-06T14:03:14.792" v="28" actId="26606"/>
          <ac:spMkLst>
            <pc:docMk/>
            <pc:sldMk cId="2965682868" sldId="277"/>
            <ac:spMk id="17" creationId="{B6C60D79-16F1-4C4B-B7E3-7634E7069CDE}"/>
          </ac:spMkLst>
        </pc:spChg>
        <pc:spChg chg="add del">
          <ac:chgData name="König Simon" userId="984f2b46-b11e-4599-a42a-0f3ba937ef11" providerId="ADAL" clId="{4121903C-EFD0-4FC3-8AC7-0BEFCBBA7159}" dt="2024-03-06T14:02:51.044" v="20" actId="26606"/>
          <ac:spMkLst>
            <pc:docMk/>
            <pc:sldMk cId="2965682868" sldId="277"/>
            <ac:spMk id="19" creationId="{3873B707-463F-40B0-8227-E8CC6C67EB25}"/>
          </ac:spMkLst>
        </pc:spChg>
        <pc:spChg chg="add del">
          <ac:chgData name="König Simon" userId="984f2b46-b11e-4599-a42a-0f3ba937ef11" providerId="ADAL" clId="{4121903C-EFD0-4FC3-8AC7-0BEFCBBA7159}" dt="2024-03-06T14:02:51.044" v="20" actId="26606"/>
          <ac:spMkLst>
            <pc:docMk/>
            <pc:sldMk cId="2965682868" sldId="277"/>
            <ac:spMk id="21" creationId="{C13237C8-E62C-4F0D-A318-BD6FB6C2D138}"/>
          </ac:spMkLst>
        </pc:spChg>
        <pc:spChg chg="add del">
          <ac:chgData name="König Simon" userId="984f2b46-b11e-4599-a42a-0f3ba937ef11" providerId="ADAL" clId="{4121903C-EFD0-4FC3-8AC7-0BEFCBBA7159}" dt="2024-03-06T14:02:51.044" v="20" actId="26606"/>
          <ac:spMkLst>
            <pc:docMk/>
            <pc:sldMk cId="2965682868" sldId="277"/>
            <ac:spMk id="23" creationId="{19C9EAEA-39D0-4B0E-A0EB-51E7B26740B1}"/>
          </ac:spMkLst>
        </pc:spChg>
        <pc:grpChg chg="add del">
          <ac:chgData name="König Simon" userId="984f2b46-b11e-4599-a42a-0f3ba937ef11" providerId="ADAL" clId="{4121903C-EFD0-4FC3-8AC7-0BEFCBBA7159}" dt="2024-03-06T14:02:51.044" v="20" actId="26606"/>
          <ac:grpSpMkLst>
            <pc:docMk/>
            <pc:sldMk cId="2965682868" sldId="277"/>
            <ac:grpSpMk id="15" creationId="{1DE889C7-FAD6-4397-98E2-05D503484459}"/>
          </ac:grpSpMkLst>
        </pc:grpChg>
        <pc:picChg chg="add mod">
          <ac:chgData name="König Simon" userId="984f2b46-b11e-4599-a42a-0f3ba937ef11" providerId="ADAL" clId="{4121903C-EFD0-4FC3-8AC7-0BEFCBBA7159}" dt="2024-03-06T14:02:28.440" v="11"/>
          <ac:picMkLst>
            <pc:docMk/>
            <pc:sldMk cId="2965682868" sldId="277"/>
            <ac:picMk id="5" creationId="{05D67FDA-3B1C-CDB5-AE08-0495F92343FD}"/>
          </ac:picMkLst>
        </pc:picChg>
        <pc:picChg chg="add del mod">
          <ac:chgData name="König Simon" userId="984f2b46-b11e-4599-a42a-0f3ba937ef11" providerId="ADAL" clId="{4121903C-EFD0-4FC3-8AC7-0BEFCBBA7159}" dt="2024-03-06T14:02:51.733" v="23"/>
          <ac:picMkLst>
            <pc:docMk/>
            <pc:sldMk cId="2965682868" sldId="277"/>
            <ac:picMk id="8" creationId="{03924CD7-A677-DC8E-4C17-9E58D6110729}"/>
          </ac:picMkLst>
        </pc:picChg>
        <pc:picChg chg="add del mod ord">
          <ac:chgData name="König Simon" userId="984f2b46-b11e-4599-a42a-0f3ba937ef11" providerId="ADAL" clId="{4121903C-EFD0-4FC3-8AC7-0BEFCBBA7159}" dt="2024-03-06T14:03:30.208" v="30" actId="21"/>
          <ac:picMkLst>
            <pc:docMk/>
            <pc:sldMk cId="2965682868" sldId="277"/>
            <ac:picMk id="10" creationId="{4B665865-D25E-D55B-60A4-4B647B4463DE}"/>
          </ac:picMkLst>
        </pc:picChg>
        <pc:picChg chg="add mod">
          <ac:chgData name="König Simon" userId="984f2b46-b11e-4599-a42a-0f3ba937ef11" providerId="ADAL" clId="{4121903C-EFD0-4FC3-8AC7-0BEFCBBA7159}" dt="2024-03-06T14:04:46.702" v="63" actId="1076"/>
          <ac:picMkLst>
            <pc:docMk/>
            <pc:sldMk cId="2965682868" sldId="277"/>
            <ac:picMk id="11" creationId="{72EF1DA3-D8E7-7624-FBB0-9E3F128B7DFE}"/>
          </ac:picMkLst>
        </pc:picChg>
      </pc:sldChg>
      <pc:sldChg chg="addSp delSp modSp add del mod">
        <pc:chgData name="König Simon" userId="984f2b46-b11e-4599-a42a-0f3ba937ef11" providerId="ADAL" clId="{4121903C-EFD0-4FC3-8AC7-0BEFCBBA7159}" dt="2024-03-06T14:04:43.190" v="61" actId="2696"/>
        <pc:sldMkLst>
          <pc:docMk/>
          <pc:sldMk cId="1726679446" sldId="289"/>
        </pc:sldMkLst>
        <pc:spChg chg="mod">
          <ac:chgData name="König Simon" userId="984f2b46-b11e-4599-a42a-0f3ba937ef11" providerId="ADAL" clId="{4121903C-EFD0-4FC3-8AC7-0BEFCBBA7159}" dt="2024-03-06T14:03:42.505" v="46" actId="20577"/>
          <ac:spMkLst>
            <pc:docMk/>
            <pc:sldMk cId="1726679446" sldId="289"/>
            <ac:spMk id="2" creationId="{DE889484-8A2B-75A1-AAD8-15BBF7F4CAB4}"/>
          </ac:spMkLst>
        </pc:spChg>
        <pc:picChg chg="del">
          <ac:chgData name="König Simon" userId="984f2b46-b11e-4599-a42a-0f3ba937ef11" providerId="ADAL" clId="{4121903C-EFD0-4FC3-8AC7-0BEFCBBA7159}" dt="2024-03-06T14:03:36.269" v="31" actId="478"/>
          <ac:picMkLst>
            <pc:docMk/>
            <pc:sldMk cId="1726679446" sldId="289"/>
            <ac:picMk id="3" creationId="{F219FCE3-0C98-ED2E-CE83-433C561AEDD9}"/>
          </ac:picMkLst>
        </pc:picChg>
        <pc:picChg chg="add mod">
          <ac:chgData name="König Simon" userId="984f2b46-b11e-4599-a42a-0f3ba937ef11" providerId="ADAL" clId="{4121903C-EFD0-4FC3-8AC7-0BEFCBBA7159}" dt="2024-03-06T14:03:58.483" v="53"/>
          <ac:picMkLst>
            <pc:docMk/>
            <pc:sldMk cId="1726679446" sldId="289"/>
            <ac:picMk id="4" creationId="{4B665865-D25E-D55B-60A4-4B647B4463DE}"/>
          </ac:picMkLst>
        </pc:picChg>
        <pc:picChg chg="add del mod">
          <ac:chgData name="König Simon" userId="984f2b46-b11e-4599-a42a-0f3ba937ef11" providerId="ADAL" clId="{4121903C-EFD0-4FC3-8AC7-0BEFCBBA7159}" dt="2024-03-06T14:04:35.340" v="60" actId="14100"/>
          <ac:picMkLst>
            <pc:docMk/>
            <pc:sldMk cId="1726679446" sldId="289"/>
            <ac:picMk id="7" creationId="{D7B6F556-62CA-AA8C-A1F4-14CF9781020E}"/>
          </ac:picMkLst>
        </pc:picChg>
        <pc:picChg chg="add del mod">
          <ac:chgData name="König Simon" userId="984f2b46-b11e-4599-a42a-0f3ba937ef11" providerId="ADAL" clId="{4121903C-EFD0-4FC3-8AC7-0BEFCBBA7159}" dt="2024-03-06T14:04:08.693" v="56" actId="1076"/>
          <ac:picMkLst>
            <pc:docMk/>
            <pc:sldMk cId="1726679446" sldId="289"/>
            <ac:picMk id="10" creationId="{4B665865-D25E-D55B-60A4-4B647B4463DE}"/>
          </ac:picMkLst>
        </pc:picChg>
      </pc:sldChg>
    </pc:docChg>
  </pc:docChgLst>
  <pc:docChgLst>
    <pc:chgData name="Putz Samuel" userId="a071e777-bb82-4150-b32d-0576f3cd2636" providerId="ADAL" clId="{BBA4C434-54BE-4ADE-AB4E-03A9FF600A36}"/>
    <pc:docChg chg="custSel addSld delSld modSld">
      <pc:chgData name="Putz Samuel" userId="a071e777-bb82-4150-b32d-0576f3cd2636" providerId="ADAL" clId="{BBA4C434-54BE-4ADE-AB4E-03A9FF600A36}" dt="2024-01-09T11:54:39.362" v="422" actId="1076"/>
      <pc:docMkLst>
        <pc:docMk/>
      </pc:docMkLst>
      <pc:sldChg chg="addSp delSp modSp mod modTransition setBg modAnim">
        <pc:chgData name="Putz Samuel" userId="a071e777-bb82-4150-b32d-0576f3cd2636" providerId="ADAL" clId="{BBA4C434-54BE-4ADE-AB4E-03A9FF600A36}" dt="2024-01-09T11:54:39.362" v="422" actId="1076"/>
        <pc:sldMkLst>
          <pc:docMk/>
          <pc:sldMk cId="788129084" sldId="256"/>
        </pc:sldMkLst>
        <pc:spChg chg="mod">
          <ac:chgData name="Putz Samuel" userId="a071e777-bb82-4150-b32d-0576f3cd2636" providerId="ADAL" clId="{BBA4C434-54BE-4ADE-AB4E-03A9FF600A36}" dt="2024-01-09T11:18:14.843" v="92" actId="1076"/>
          <ac:spMkLst>
            <pc:docMk/>
            <pc:sldMk cId="788129084" sldId="256"/>
            <ac:spMk id="2" creationId="{BFD72642-C814-6C94-70B8-516BC6A7314B}"/>
          </ac:spMkLst>
        </pc:spChg>
        <pc:spChg chg="mod">
          <ac:chgData name="Putz Samuel" userId="a071e777-bb82-4150-b32d-0576f3cd2636" providerId="ADAL" clId="{BBA4C434-54BE-4ADE-AB4E-03A9FF600A36}" dt="2024-01-09T11:13:58.305" v="72" actId="1076"/>
          <ac:spMkLst>
            <pc:docMk/>
            <pc:sldMk cId="788129084" sldId="256"/>
            <ac:spMk id="3" creationId="{CDFCEB82-0160-A2C9-169B-287319431182}"/>
          </ac:spMkLst>
        </pc:spChg>
        <pc:picChg chg="add del">
          <ac:chgData name="Putz Samuel" userId="a071e777-bb82-4150-b32d-0576f3cd2636" providerId="ADAL" clId="{BBA4C434-54BE-4ADE-AB4E-03A9FF600A36}" dt="2024-01-09T11:17:03.129" v="76" actId="478"/>
          <ac:picMkLst>
            <pc:docMk/>
            <pc:sldMk cId="788129084" sldId="256"/>
            <ac:picMk id="4" creationId="{548C6A79-9BC4-188A-B76C-A87A4638875B}"/>
          </ac:picMkLst>
        </pc:picChg>
        <pc:picChg chg="add del">
          <ac:chgData name="Putz Samuel" userId="a071e777-bb82-4150-b32d-0576f3cd2636" providerId="ADAL" clId="{BBA4C434-54BE-4ADE-AB4E-03A9FF600A36}" dt="2024-01-09T11:17:43.894" v="82"/>
          <ac:picMkLst>
            <pc:docMk/>
            <pc:sldMk cId="788129084" sldId="256"/>
            <ac:picMk id="5" creationId="{F9B028F7-EF8B-A8C9-24D1-B051063CB89F}"/>
          </ac:picMkLst>
        </pc:picChg>
        <pc:picChg chg="add del">
          <ac:chgData name="Putz Samuel" userId="a071e777-bb82-4150-b32d-0576f3cd2636" providerId="ADAL" clId="{BBA4C434-54BE-4ADE-AB4E-03A9FF600A36}" dt="2024-01-09T11:18:09.564" v="89" actId="478"/>
          <ac:picMkLst>
            <pc:docMk/>
            <pc:sldMk cId="788129084" sldId="256"/>
            <ac:picMk id="6" creationId="{EEBCE5D6-BC7E-F2A6-86DE-0657C093437B}"/>
          </ac:picMkLst>
        </pc:picChg>
        <pc:picChg chg="add del mod">
          <ac:chgData name="Putz Samuel" userId="a071e777-bb82-4150-b32d-0576f3cd2636" providerId="ADAL" clId="{BBA4C434-54BE-4ADE-AB4E-03A9FF600A36}" dt="2024-01-09T11:34:08.055" v="233" actId="478"/>
          <ac:picMkLst>
            <pc:docMk/>
            <pc:sldMk cId="788129084" sldId="256"/>
            <ac:picMk id="7" creationId="{12DCBD4A-7B24-6CB7-F2F4-16559CC5C762}"/>
          </ac:picMkLst>
        </pc:picChg>
        <pc:picChg chg="add mod">
          <ac:chgData name="Putz Samuel" userId="a071e777-bb82-4150-b32d-0576f3cd2636" providerId="ADAL" clId="{BBA4C434-54BE-4ADE-AB4E-03A9FF600A36}" dt="2024-01-09T11:52:33.398" v="392" actId="14100"/>
          <ac:picMkLst>
            <pc:docMk/>
            <pc:sldMk cId="788129084" sldId="256"/>
            <ac:picMk id="8" creationId="{9DC9E4A4-AFA1-C2E1-A85F-93218A930BEB}"/>
          </ac:picMkLst>
        </pc:picChg>
        <pc:picChg chg="add mod">
          <ac:chgData name="Putz Samuel" userId="a071e777-bb82-4150-b32d-0576f3cd2636" providerId="ADAL" clId="{BBA4C434-54BE-4ADE-AB4E-03A9FF600A36}" dt="2024-01-09T11:53:03.231" v="399" actId="1076"/>
          <ac:picMkLst>
            <pc:docMk/>
            <pc:sldMk cId="788129084" sldId="256"/>
            <ac:picMk id="9" creationId="{A91184D8-44FB-9DEF-2A69-842EC597E659}"/>
          </ac:picMkLst>
        </pc:picChg>
        <pc:picChg chg="add mod">
          <ac:chgData name="Putz Samuel" userId="a071e777-bb82-4150-b32d-0576f3cd2636" providerId="ADAL" clId="{BBA4C434-54BE-4ADE-AB4E-03A9FF600A36}" dt="2024-01-09T11:54:39.362" v="422" actId="1076"/>
          <ac:picMkLst>
            <pc:docMk/>
            <pc:sldMk cId="788129084" sldId="256"/>
            <ac:picMk id="10" creationId="{CB819249-A6C8-EA8D-587F-AF85F7AEA36E}"/>
          </ac:picMkLst>
        </pc:picChg>
        <pc:picChg chg="add mod">
          <ac:chgData name="Putz Samuel" userId="a071e777-bb82-4150-b32d-0576f3cd2636" providerId="ADAL" clId="{BBA4C434-54BE-4ADE-AB4E-03A9FF600A36}" dt="2024-01-09T11:19:44.313" v="130" actId="167"/>
          <ac:picMkLst>
            <pc:docMk/>
            <pc:sldMk cId="788129084" sldId="256"/>
            <ac:picMk id="1026" creationId="{DB6DDEA3-EA42-60B3-57B0-B5E3B6A932BA}"/>
          </ac:picMkLst>
        </pc:picChg>
        <pc:picChg chg="add mod">
          <ac:chgData name="Putz Samuel" userId="a071e777-bb82-4150-b32d-0576f3cd2636" providerId="ADAL" clId="{BBA4C434-54BE-4ADE-AB4E-03A9FF600A36}" dt="2024-01-09T11:51:17.216" v="390" actId="1076"/>
          <ac:picMkLst>
            <pc:docMk/>
            <pc:sldMk cId="788129084" sldId="256"/>
            <ac:picMk id="1027" creationId="{66C1E11C-61F3-EC26-0B0C-1D620CE2EA12}"/>
          </ac:picMkLst>
        </pc:picChg>
        <pc:picChg chg="add mod">
          <ac:chgData name="Putz Samuel" userId="a071e777-bb82-4150-b32d-0576f3cd2636" providerId="ADAL" clId="{BBA4C434-54BE-4ADE-AB4E-03A9FF600A36}" dt="2024-01-09T11:19:01.368" v="119" actId="1076"/>
          <ac:picMkLst>
            <pc:docMk/>
            <pc:sldMk cId="788129084" sldId="256"/>
            <ac:picMk id="1028" creationId="{70ED0134-71F6-F745-567B-436C7B49D6B8}"/>
          </ac:picMkLst>
        </pc:picChg>
        <pc:picChg chg="add mod">
          <ac:chgData name="Putz Samuel" userId="a071e777-bb82-4150-b32d-0576f3cd2636" providerId="ADAL" clId="{BBA4C434-54BE-4ADE-AB4E-03A9FF600A36}" dt="2024-01-09T11:18:59.089" v="118" actId="1076"/>
          <ac:picMkLst>
            <pc:docMk/>
            <pc:sldMk cId="788129084" sldId="256"/>
            <ac:picMk id="1029" creationId="{46E76F00-86E0-4A2D-A347-9DC6F531A853}"/>
          </ac:picMkLst>
        </pc:picChg>
        <pc:picChg chg="add mod">
          <ac:chgData name="Putz Samuel" userId="a071e777-bb82-4150-b32d-0576f3cd2636" providerId="ADAL" clId="{BBA4C434-54BE-4ADE-AB4E-03A9FF600A36}" dt="2024-01-09T11:19:14.322" v="122" actId="14100"/>
          <ac:picMkLst>
            <pc:docMk/>
            <pc:sldMk cId="788129084" sldId="256"/>
            <ac:picMk id="1030" creationId="{02C33454-A7AB-B646-53A3-B8FBD27C1462}"/>
          </ac:picMkLst>
        </pc:picChg>
        <pc:picChg chg="add mod">
          <ac:chgData name="Putz Samuel" userId="a071e777-bb82-4150-b32d-0576f3cd2636" providerId="ADAL" clId="{BBA4C434-54BE-4ADE-AB4E-03A9FF600A36}" dt="2024-01-09T11:18:37.993" v="108" actId="1076"/>
          <ac:picMkLst>
            <pc:docMk/>
            <pc:sldMk cId="788129084" sldId="256"/>
            <ac:picMk id="1031" creationId="{B370BC82-F2AA-18CB-EED2-4B64BEE3B652}"/>
          </ac:picMkLst>
        </pc:picChg>
        <pc:picChg chg="add del mod">
          <ac:chgData name="Putz Samuel" userId="a071e777-bb82-4150-b32d-0576f3cd2636" providerId="ADAL" clId="{BBA4C434-54BE-4ADE-AB4E-03A9FF600A36}" dt="2024-01-09T11:18:26.320" v="102"/>
          <ac:picMkLst>
            <pc:docMk/>
            <pc:sldMk cId="788129084" sldId="256"/>
            <ac:picMk id="1032" creationId="{12096114-A04E-3718-D3A5-F3863EB5C150}"/>
          </ac:picMkLst>
        </pc:picChg>
        <pc:picChg chg="add del mod">
          <ac:chgData name="Putz Samuel" userId="a071e777-bb82-4150-b32d-0576f3cd2636" providerId="ADAL" clId="{BBA4C434-54BE-4ADE-AB4E-03A9FF600A36}" dt="2024-01-09T11:18:26.151" v="101"/>
          <ac:picMkLst>
            <pc:docMk/>
            <pc:sldMk cId="788129084" sldId="256"/>
            <ac:picMk id="1033" creationId="{D37B5783-DD6B-4858-B682-D24F520BD9C2}"/>
          </ac:picMkLst>
        </pc:picChg>
        <pc:picChg chg="add mod">
          <ac:chgData name="Putz Samuel" userId="a071e777-bb82-4150-b32d-0576f3cd2636" providerId="ADAL" clId="{BBA4C434-54BE-4ADE-AB4E-03A9FF600A36}" dt="2024-01-09T11:19:18.966" v="124" actId="1076"/>
          <ac:picMkLst>
            <pc:docMk/>
            <pc:sldMk cId="788129084" sldId="256"/>
            <ac:picMk id="1034" creationId="{DA6FA483-CBB3-81AF-D4D4-F266D44EF914}"/>
          </ac:picMkLst>
        </pc:picChg>
        <pc:picChg chg="add mod">
          <ac:chgData name="Putz Samuel" userId="a071e777-bb82-4150-b32d-0576f3cd2636" providerId="ADAL" clId="{BBA4C434-54BE-4ADE-AB4E-03A9FF600A36}" dt="2024-01-09T11:19:38.796" v="129" actId="167"/>
          <ac:picMkLst>
            <pc:docMk/>
            <pc:sldMk cId="788129084" sldId="256"/>
            <ac:picMk id="1035" creationId="{660E968B-7223-409A-56AE-72A6C5932E64}"/>
          </ac:picMkLst>
        </pc:picChg>
        <pc:picChg chg="add mod">
          <ac:chgData name="Putz Samuel" userId="a071e777-bb82-4150-b32d-0576f3cd2636" providerId="ADAL" clId="{BBA4C434-54BE-4ADE-AB4E-03A9FF600A36}" dt="2024-01-09T11:34:10.738" v="234" actId="1076"/>
          <ac:picMkLst>
            <pc:docMk/>
            <pc:sldMk cId="788129084" sldId="256"/>
            <ac:picMk id="1036" creationId="{B20297C8-BECB-2EC4-34C3-BA324730690C}"/>
          </ac:picMkLst>
        </pc:picChg>
        <pc:picChg chg="add mod">
          <ac:chgData name="Putz Samuel" userId="a071e777-bb82-4150-b32d-0576f3cd2636" providerId="ADAL" clId="{BBA4C434-54BE-4ADE-AB4E-03A9FF600A36}" dt="2024-01-09T11:53:34.963" v="402" actId="1076"/>
          <ac:picMkLst>
            <pc:docMk/>
            <pc:sldMk cId="788129084" sldId="256"/>
            <ac:picMk id="1037" creationId="{EACB428F-12E4-D23B-714B-AE4CE9B61299}"/>
          </ac:picMkLst>
        </pc:picChg>
        <pc:picChg chg="add mod">
          <ac:chgData name="Putz Samuel" userId="a071e777-bb82-4150-b32d-0576f3cd2636" providerId="ADAL" clId="{BBA4C434-54BE-4ADE-AB4E-03A9FF600A36}" dt="2024-01-09T11:21:39.302" v="165" actId="14100"/>
          <ac:picMkLst>
            <pc:docMk/>
            <pc:sldMk cId="788129084" sldId="256"/>
            <ac:picMk id="1038" creationId="{003723C4-76C5-ECFD-8535-287DE7AA04AE}"/>
          </ac:picMkLst>
        </pc:picChg>
        <pc:picChg chg="add mod">
          <ac:chgData name="Putz Samuel" userId="a071e777-bb82-4150-b32d-0576f3cd2636" providerId="ADAL" clId="{BBA4C434-54BE-4ADE-AB4E-03A9FF600A36}" dt="2024-01-09T11:54:27.592" v="418" actId="1076"/>
          <ac:picMkLst>
            <pc:docMk/>
            <pc:sldMk cId="788129084" sldId="256"/>
            <ac:picMk id="1039" creationId="{92121701-24E4-900B-5B3A-2118FC8D3E29}"/>
          </ac:picMkLst>
        </pc:picChg>
        <pc:picChg chg="add mod">
          <ac:chgData name="Putz Samuel" userId="a071e777-bb82-4150-b32d-0576f3cd2636" providerId="ADAL" clId="{BBA4C434-54BE-4ADE-AB4E-03A9FF600A36}" dt="2024-01-09T11:54:36.590" v="421" actId="1076"/>
          <ac:picMkLst>
            <pc:docMk/>
            <pc:sldMk cId="788129084" sldId="256"/>
            <ac:picMk id="1040" creationId="{CF7E8C8D-140B-E867-4D7E-49ECCE843889}"/>
          </ac:picMkLst>
        </pc:picChg>
      </pc:sldChg>
      <pc:sldChg chg="addSp delSp modSp new mod">
        <pc:chgData name="Putz Samuel" userId="a071e777-bb82-4150-b32d-0576f3cd2636" providerId="ADAL" clId="{BBA4C434-54BE-4ADE-AB4E-03A9FF600A36}" dt="2024-01-09T11:42:35.814" v="264"/>
        <pc:sldMkLst>
          <pc:docMk/>
          <pc:sldMk cId="405418036" sldId="257"/>
        </pc:sldMkLst>
        <pc:grpChg chg="del mod">
          <ac:chgData name="Putz Samuel" userId="a071e777-bb82-4150-b32d-0576f3cd2636" providerId="ADAL" clId="{BBA4C434-54BE-4ADE-AB4E-03A9FF600A36}" dt="2024-01-09T11:42:35.814" v="264"/>
          <ac:grpSpMkLst>
            <pc:docMk/>
            <pc:sldMk cId="405418036" sldId="257"/>
            <ac:grpSpMk id="6" creationId="{53B52B3C-F363-38AD-8C96-51D6CDBE5910}"/>
          </ac:grpSpMkLst>
        </pc:grpChg>
        <pc:grpChg chg="mod">
          <ac:chgData name="Putz Samuel" userId="a071e777-bb82-4150-b32d-0576f3cd2636" providerId="ADAL" clId="{BBA4C434-54BE-4ADE-AB4E-03A9FF600A36}" dt="2024-01-09T11:42:35.814" v="264"/>
          <ac:grpSpMkLst>
            <pc:docMk/>
            <pc:sldMk cId="405418036" sldId="257"/>
            <ac:grpSpMk id="8" creationId="{5400EB05-4AE3-A05E-429A-74685E46BC35}"/>
          </ac:grpSpMkLst>
        </pc:grpChg>
        <pc:picChg chg="add mod modCrop">
          <ac:chgData name="Putz Samuel" userId="a071e777-bb82-4150-b32d-0576f3cd2636" providerId="ADAL" clId="{BBA4C434-54BE-4ADE-AB4E-03A9FF600A36}" dt="2024-01-09T11:41:08.612" v="259" actId="1076"/>
          <ac:picMkLst>
            <pc:docMk/>
            <pc:sldMk cId="405418036" sldId="257"/>
            <ac:picMk id="3" creationId="{92BB7740-02B5-5513-0009-D320EC1233BF}"/>
          </ac:picMkLst>
        </pc:picChg>
        <pc:inkChg chg="add mod">
          <ac:chgData name="Putz Samuel" userId="a071e777-bb82-4150-b32d-0576f3cd2636" providerId="ADAL" clId="{BBA4C434-54BE-4ADE-AB4E-03A9FF600A36}" dt="2024-01-09T11:42:35.814" v="264"/>
          <ac:inkMkLst>
            <pc:docMk/>
            <pc:sldMk cId="405418036" sldId="257"/>
            <ac:inkMk id="4" creationId="{0F27A89F-CC12-BCB8-ADCD-759F2A302C0E}"/>
          </ac:inkMkLst>
        </pc:inkChg>
        <pc:inkChg chg="add mod">
          <ac:chgData name="Putz Samuel" userId="a071e777-bb82-4150-b32d-0576f3cd2636" providerId="ADAL" clId="{BBA4C434-54BE-4ADE-AB4E-03A9FF600A36}" dt="2024-01-09T11:42:35.814" v="264"/>
          <ac:inkMkLst>
            <pc:docMk/>
            <pc:sldMk cId="405418036" sldId="257"/>
            <ac:inkMk id="5" creationId="{B6A03FDB-CB6D-43A7-B92A-3B9BAF83793B}"/>
          </ac:inkMkLst>
        </pc:inkChg>
        <pc:inkChg chg="add mod">
          <ac:chgData name="Putz Samuel" userId="a071e777-bb82-4150-b32d-0576f3cd2636" providerId="ADAL" clId="{BBA4C434-54BE-4ADE-AB4E-03A9FF600A36}" dt="2024-01-09T11:42:35.814" v="264"/>
          <ac:inkMkLst>
            <pc:docMk/>
            <pc:sldMk cId="405418036" sldId="257"/>
            <ac:inkMk id="7" creationId="{D3A32773-B9AA-4625-0296-C2D33942502B}"/>
          </ac:inkMkLst>
        </pc:inkChg>
      </pc:sldChg>
      <pc:sldChg chg="new del">
        <pc:chgData name="Putz Samuel" userId="a071e777-bb82-4150-b32d-0576f3cd2636" providerId="ADAL" clId="{BBA4C434-54BE-4ADE-AB4E-03A9FF600A36}" dt="2024-01-09T11:37:09.124" v="250" actId="2696"/>
        <pc:sldMkLst>
          <pc:docMk/>
          <pc:sldMk cId="3791660652" sldId="257"/>
        </pc:sldMkLst>
      </pc:sldChg>
      <pc:sldChg chg="new del">
        <pc:chgData name="Putz Samuel" userId="a071e777-bb82-4150-b32d-0576f3cd2636" providerId="ADAL" clId="{BBA4C434-54BE-4ADE-AB4E-03A9FF600A36}" dt="2024-01-09T11:42:45.416" v="266" actId="2696"/>
        <pc:sldMkLst>
          <pc:docMk/>
          <pc:sldMk cId="3526632358" sldId="258"/>
        </pc:sldMkLst>
      </pc:sldChg>
      <pc:sldChg chg="modSp new mod">
        <pc:chgData name="Putz Samuel" userId="a071e777-bb82-4150-b32d-0576f3cd2636" providerId="ADAL" clId="{BBA4C434-54BE-4ADE-AB4E-03A9FF600A36}" dt="2024-01-09T11:43:33.631" v="273" actId="20577"/>
        <pc:sldMkLst>
          <pc:docMk/>
          <pc:sldMk cId="3698594164" sldId="258"/>
        </pc:sldMkLst>
        <pc:spChg chg="mod">
          <ac:chgData name="Putz Samuel" userId="a071e777-bb82-4150-b32d-0576f3cd2636" providerId="ADAL" clId="{BBA4C434-54BE-4ADE-AB4E-03A9FF600A36}" dt="2024-01-09T11:43:33.631" v="273" actId="20577"/>
          <ac:spMkLst>
            <pc:docMk/>
            <pc:sldMk cId="3698594164" sldId="258"/>
            <ac:spMk id="2" creationId="{B42BDEE3-14DB-BF40-1F4B-EB5F7FD825C1}"/>
          </ac:spMkLst>
        </pc:spChg>
      </pc:sldChg>
      <pc:sldChg chg="modSp new mod">
        <pc:chgData name="Putz Samuel" userId="a071e777-bb82-4150-b32d-0576f3cd2636" providerId="ADAL" clId="{BBA4C434-54BE-4ADE-AB4E-03A9FF600A36}" dt="2024-01-09T11:44:26.242" v="321" actId="20577"/>
        <pc:sldMkLst>
          <pc:docMk/>
          <pc:sldMk cId="3699691101" sldId="259"/>
        </pc:sldMkLst>
        <pc:spChg chg="mod">
          <ac:chgData name="Putz Samuel" userId="a071e777-bb82-4150-b32d-0576f3cd2636" providerId="ADAL" clId="{BBA4C434-54BE-4ADE-AB4E-03A9FF600A36}" dt="2024-01-09T11:44:26.242" v="321" actId="20577"/>
          <ac:spMkLst>
            <pc:docMk/>
            <pc:sldMk cId="3699691101" sldId="259"/>
            <ac:spMk id="2" creationId="{53ABFD9B-9F0E-F5B8-9444-62332C808CFD}"/>
          </ac:spMkLst>
        </pc:spChg>
      </pc:sldChg>
      <pc:sldChg chg="modSp new mod">
        <pc:chgData name="Putz Samuel" userId="a071e777-bb82-4150-b32d-0576f3cd2636" providerId="ADAL" clId="{BBA4C434-54BE-4ADE-AB4E-03A9FF600A36}" dt="2024-01-09T11:49:27.339" v="388" actId="20577"/>
        <pc:sldMkLst>
          <pc:docMk/>
          <pc:sldMk cId="791301737" sldId="260"/>
        </pc:sldMkLst>
        <pc:spChg chg="mod">
          <ac:chgData name="Putz Samuel" userId="a071e777-bb82-4150-b32d-0576f3cd2636" providerId="ADAL" clId="{BBA4C434-54BE-4ADE-AB4E-03A9FF600A36}" dt="2024-01-09T11:49:27.339" v="388" actId="20577"/>
          <ac:spMkLst>
            <pc:docMk/>
            <pc:sldMk cId="791301737" sldId="260"/>
            <ac:spMk id="2" creationId="{69122719-7617-088D-C57C-31BCF923BCB7}"/>
          </ac:spMkLst>
        </pc:spChg>
      </pc:sldChg>
      <pc:sldChg chg="modSp new mod">
        <pc:chgData name="Putz Samuel" userId="a071e777-bb82-4150-b32d-0576f3cd2636" providerId="ADAL" clId="{BBA4C434-54BE-4ADE-AB4E-03A9FF600A36}" dt="2024-01-09T11:45:11.940" v="331" actId="20577"/>
        <pc:sldMkLst>
          <pc:docMk/>
          <pc:sldMk cId="548073455" sldId="261"/>
        </pc:sldMkLst>
        <pc:spChg chg="mod">
          <ac:chgData name="Putz Samuel" userId="a071e777-bb82-4150-b32d-0576f3cd2636" providerId="ADAL" clId="{BBA4C434-54BE-4ADE-AB4E-03A9FF600A36}" dt="2024-01-09T11:45:11.940" v="331" actId="20577"/>
          <ac:spMkLst>
            <pc:docMk/>
            <pc:sldMk cId="548073455" sldId="261"/>
            <ac:spMk id="2" creationId="{998E6382-426C-93EC-5905-C25E4FF4BD14}"/>
          </ac:spMkLst>
        </pc:spChg>
      </pc:sldChg>
      <pc:sldChg chg="new del">
        <pc:chgData name="Putz Samuel" userId="a071e777-bb82-4150-b32d-0576f3cd2636" providerId="ADAL" clId="{BBA4C434-54BE-4ADE-AB4E-03A9FF600A36}" dt="2024-01-09T11:45:05.797" v="323" actId="47"/>
        <pc:sldMkLst>
          <pc:docMk/>
          <pc:sldMk cId="2217252774" sldId="261"/>
        </pc:sldMkLst>
      </pc:sldChg>
      <pc:sldChg chg="modSp new mod">
        <pc:chgData name="Putz Samuel" userId="a071e777-bb82-4150-b32d-0576f3cd2636" providerId="ADAL" clId="{BBA4C434-54BE-4ADE-AB4E-03A9FF600A36}" dt="2024-01-09T11:45:34.895" v="335" actId="20577"/>
        <pc:sldMkLst>
          <pc:docMk/>
          <pc:sldMk cId="1043968078" sldId="262"/>
        </pc:sldMkLst>
        <pc:spChg chg="mod">
          <ac:chgData name="Putz Samuel" userId="a071e777-bb82-4150-b32d-0576f3cd2636" providerId="ADAL" clId="{BBA4C434-54BE-4ADE-AB4E-03A9FF600A36}" dt="2024-01-09T11:45:34.895" v="335" actId="20577"/>
          <ac:spMkLst>
            <pc:docMk/>
            <pc:sldMk cId="1043968078" sldId="262"/>
            <ac:spMk id="2" creationId="{665C8A6E-6944-1469-21F1-48897F140830}"/>
          </ac:spMkLst>
        </pc:spChg>
      </pc:sldChg>
      <pc:sldChg chg="modSp new mod">
        <pc:chgData name="Putz Samuel" userId="a071e777-bb82-4150-b32d-0576f3cd2636" providerId="ADAL" clId="{BBA4C434-54BE-4ADE-AB4E-03A9FF600A36}" dt="2024-01-09T11:46:14.021" v="361" actId="20577"/>
        <pc:sldMkLst>
          <pc:docMk/>
          <pc:sldMk cId="888254964" sldId="263"/>
        </pc:sldMkLst>
        <pc:spChg chg="mod">
          <ac:chgData name="Putz Samuel" userId="a071e777-bb82-4150-b32d-0576f3cd2636" providerId="ADAL" clId="{BBA4C434-54BE-4ADE-AB4E-03A9FF600A36}" dt="2024-01-09T11:46:14.021" v="361" actId="20577"/>
          <ac:spMkLst>
            <pc:docMk/>
            <pc:sldMk cId="888254964" sldId="263"/>
            <ac:spMk id="2" creationId="{F37251D3-2BE5-861D-8BEA-116CC599AEC2}"/>
          </ac:spMkLst>
        </pc:spChg>
      </pc:sldChg>
      <pc:sldChg chg="addSp delSp modSp new mod">
        <pc:chgData name="Putz Samuel" userId="a071e777-bb82-4150-b32d-0576f3cd2636" providerId="ADAL" clId="{BBA4C434-54BE-4ADE-AB4E-03A9FF600A36}" dt="2024-01-09T11:48:35.131" v="387" actId="732"/>
        <pc:sldMkLst>
          <pc:docMk/>
          <pc:sldMk cId="1428144675" sldId="264"/>
        </pc:sldMkLst>
        <pc:spChg chg="mod">
          <ac:chgData name="Putz Samuel" userId="a071e777-bb82-4150-b32d-0576f3cd2636" providerId="ADAL" clId="{BBA4C434-54BE-4ADE-AB4E-03A9FF600A36}" dt="2024-01-09T11:47:50.425" v="373" actId="20577"/>
          <ac:spMkLst>
            <pc:docMk/>
            <pc:sldMk cId="1428144675" sldId="264"/>
            <ac:spMk id="2" creationId="{198E2999-18F8-0C8E-E398-4B657E51D1BE}"/>
          </ac:spMkLst>
        </pc:spChg>
        <pc:spChg chg="del">
          <ac:chgData name="Putz Samuel" userId="a071e777-bb82-4150-b32d-0576f3cd2636" providerId="ADAL" clId="{BBA4C434-54BE-4ADE-AB4E-03A9FF600A36}" dt="2024-01-09T11:47:53.255" v="374"/>
          <ac:spMkLst>
            <pc:docMk/>
            <pc:sldMk cId="1428144675" sldId="264"/>
            <ac:spMk id="3" creationId="{D36271E3-CF47-BF63-9C7F-063D6D5C8CF6}"/>
          </ac:spMkLst>
        </pc:spChg>
        <pc:picChg chg="add mod modCrop">
          <ac:chgData name="Putz Samuel" userId="a071e777-bb82-4150-b32d-0576f3cd2636" providerId="ADAL" clId="{BBA4C434-54BE-4ADE-AB4E-03A9FF600A36}" dt="2024-01-09T11:48:35.131" v="387" actId="732"/>
          <ac:picMkLst>
            <pc:docMk/>
            <pc:sldMk cId="1428144675" sldId="264"/>
            <ac:picMk id="5" creationId="{2D6A9AAD-6F60-C9B2-4A83-1B66EAE53A2F}"/>
          </ac:picMkLst>
        </pc:picChg>
      </pc:sldChg>
    </pc:docChg>
  </pc:docChgLst>
  <pc:docChgLst>
    <pc:chgData name="König Simon" userId="984f2b46-b11e-4599-a42a-0f3ba937ef11" providerId="ADAL" clId="{AAF116B5-AC6E-4F4B-9C14-3969DFF89C44}"/>
    <pc:docChg chg="modSld">
      <pc:chgData name="König Simon" userId="984f2b46-b11e-4599-a42a-0f3ba937ef11" providerId="ADAL" clId="{AAF116B5-AC6E-4F4B-9C14-3969DFF89C44}" dt="2024-04-04T07:53:42.333" v="54" actId="20577"/>
      <pc:docMkLst>
        <pc:docMk/>
      </pc:docMkLst>
      <pc:sldChg chg="modSp mod">
        <pc:chgData name="König Simon" userId="984f2b46-b11e-4599-a42a-0f3ba937ef11" providerId="ADAL" clId="{AAF116B5-AC6E-4F4B-9C14-3969DFF89C44}" dt="2024-04-04T07:53:42.333" v="54" actId="20577"/>
        <pc:sldMkLst>
          <pc:docMk/>
          <pc:sldMk cId="2778125758" sldId="271"/>
        </pc:sldMkLst>
        <pc:spChg chg="mod">
          <ac:chgData name="König Simon" userId="984f2b46-b11e-4599-a42a-0f3ba937ef11" providerId="ADAL" clId="{AAF116B5-AC6E-4F4B-9C14-3969DFF89C44}" dt="2024-04-04T07:53:42.333" v="54" actId="20577"/>
          <ac:spMkLst>
            <pc:docMk/>
            <pc:sldMk cId="2778125758" sldId="271"/>
            <ac:spMk id="4" creationId="{57E3C595-99FD-9EDF-4C91-DAFF073E17D1}"/>
          </ac:spMkLst>
        </pc:spChg>
      </pc:sldChg>
      <pc:sldChg chg="modSp mod">
        <pc:chgData name="König Simon" userId="984f2b46-b11e-4599-a42a-0f3ba937ef11" providerId="ADAL" clId="{AAF116B5-AC6E-4F4B-9C14-3969DFF89C44}" dt="2024-04-04T07:52:48.317" v="48" actId="20577"/>
        <pc:sldMkLst>
          <pc:docMk/>
          <pc:sldMk cId="3227991525" sldId="274"/>
        </pc:sldMkLst>
        <pc:spChg chg="mod">
          <ac:chgData name="König Simon" userId="984f2b46-b11e-4599-a42a-0f3ba937ef11" providerId="ADAL" clId="{AAF116B5-AC6E-4F4B-9C14-3969DFF89C44}" dt="2024-04-04T07:52:48.317" v="48" actId="20577"/>
          <ac:spMkLst>
            <pc:docMk/>
            <pc:sldMk cId="3227991525" sldId="274"/>
            <ac:spMk id="3" creationId="{1B4D1208-ED22-0604-2ED2-5B603220CF01}"/>
          </ac:spMkLst>
        </pc:spChg>
      </pc:sldChg>
    </pc:docChg>
  </pc:docChgLst>
  <pc:docChgLst>
    <pc:chgData name="König Simon" userId="S::simon.koenig05@htl-salzburg.ac.at::984f2b46-b11e-4599-a42a-0f3ba937ef11" providerId="AD" clId="Web-{F94E103E-04DF-BF08-1918-12452A4087B7}"/>
    <pc:docChg chg="addSld delSld modSld">
      <pc:chgData name="König Simon" userId="S::simon.koenig05@htl-salzburg.ac.at::984f2b46-b11e-4599-a42a-0f3ba937ef11" providerId="AD" clId="Web-{F94E103E-04DF-BF08-1918-12452A4087B7}" dt="2024-01-17T19:10:12.351" v="135" actId="20577"/>
      <pc:docMkLst>
        <pc:docMk/>
      </pc:docMkLst>
      <pc:sldChg chg="del">
        <pc:chgData name="König Simon" userId="S::simon.koenig05@htl-salzburg.ac.at::984f2b46-b11e-4599-a42a-0f3ba937ef11" providerId="AD" clId="Web-{F94E103E-04DF-BF08-1918-12452A4087B7}" dt="2024-01-17T18:51:13.447" v="51"/>
        <pc:sldMkLst>
          <pc:docMk/>
          <pc:sldMk cId="3699691101" sldId="259"/>
        </pc:sldMkLst>
      </pc:sldChg>
      <pc:sldChg chg="modSp">
        <pc:chgData name="König Simon" userId="S::simon.koenig05@htl-salzburg.ac.at::984f2b46-b11e-4599-a42a-0f3ba937ef11" providerId="AD" clId="Web-{F94E103E-04DF-BF08-1918-12452A4087B7}" dt="2024-01-17T19:10:12.351" v="135" actId="20577"/>
        <pc:sldMkLst>
          <pc:docMk/>
          <pc:sldMk cId="791301737" sldId="260"/>
        </pc:sldMkLst>
        <pc:spChg chg="mod">
          <ac:chgData name="König Simon" userId="S::simon.koenig05@htl-salzburg.ac.at::984f2b46-b11e-4599-a42a-0f3ba937ef11" providerId="AD" clId="Web-{F94E103E-04DF-BF08-1918-12452A4087B7}" dt="2024-01-17T19:10:12.351" v="135" actId="20577"/>
          <ac:spMkLst>
            <pc:docMk/>
            <pc:sldMk cId="791301737" sldId="260"/>
            <ac:spMk id="3" creationId="{675512A6-AB36-DDAE-3846-34DD50FEC0C1}"/>
          </ac:spMkLst>
        </pc:spChg>
      </pc:sldChg>
      <pc:sldChg chg="modSp">
        <pc:chgData name="König Simon" userId="S::simon.koenig05@htl-salzburg.ac.at::984f2b46-b11e-4599-a42a-0f3ba937ef11" providerId="AD" clId="Web-{F94E103E-04DF-BF08-1918-12452A4087B7}" dt="2024-01-17T18:57:34.957" v="109" actId="20577"/>
        <pc:sldMkLst>
          <pc:docMk/>
          <pc:sldMk cId="3227991525" sldId="274"/>
        </pc:sldMkLst>
        <pc:spChg chg="mod">
          <ac:chgData name="König Simon" userId="S::simon.koenig05@htl-salzburg.ac.at::984f2b46-b11e-4599-a42a-0f3ba937ef11" providerId="AD" clId="Web-{F94E103E-04DF-BF08-1918-12452A4087B7}" dt="2024-01-17T18:57:34.957" v="109" actId="20577"/>
          <ac:spMkLst>
            <pc:docMk/>
            <pc:sldMk cId="3227991525" sldId="274"/>
            <ac:spMk id="3" creationId="{1B4D1208-ED22-0604-2ED2-5B603220CF01}"/>
          </ac:spMkLst>
        </pc:spChg>
      </pc:sldChg>
      <pc:sldChg chg="addSp delSp modSp new mod setBg">
        <pc:chgData name="König Simon" userId="S::simon.koenig05@htl-salzburg.ac.at::984f2b46-b11e-4599-a42a-0f3ba937ef11" providerId="AD" clId="Web-{F94E103E-04DF-BF08-1918-12452A4087B7}" dt="2024-01-17T18:51:52.229" v="63" actId="20577"/>
        <pc:sldMkLst>
          <pc:docMk/>
          <pc:sldMk cId="4154639221" sldId="275"/>
        </pc:sldMkLst>
        <pc:spChg chg="mod">
          <ac:chgData name="König Simon" userId="S::simon.koenig05@htl-salzburg.ac.at::984f2b46-b11e-4599-a42a-0f3ba937ef11" providerId="AD" clId="Web-{F94E103E-04DF-BF08-1918-12452A4087B7}" dt="2024-01-17T18:51:03.822" v="50"/>
          <ac:spMkLst>
            <pc:docMk/>
            <pc:sldMk cId="4154639221" sldId="275"/>
            <ac:spMk id="2" creationId="{E9A00184-60DA-0DF0-1A01-F90752C68036}"/>
          </ac:spMkLst>
        </pc:spChg>
        <pc:spChg chg="mod">
          <ac:chgData name="König Simon" userId="S::simon.koenig05@htl-salzburg.ac.at::984f2b46-b11e-4599-a42a-0f3ba937ef11" providerId="AD" clId="Web-{F94E103E-04DF-BF08-1918-12452A4087B7}" dt="2024-01-17T18:51:52.229" v="63" actId="20577"/>
          <ac:spMkLst>
            <pc:docMk/>
            <pc:sldMk cId="4154639221" sldId="275"/>
            <ac:spMk id="3" creationId="{2FAD6437-E9CE-A786-B70F-C0DF457907AD}"/>
          </ac:spMkLst>
        </pc:spChg>
        <pc:spChg chg="add del">
          <ac:chgData name="König Simon" userId="S::simon.koenig05@htl-salzburg.ac.at::984f2b46-b11e-4599-a42a-0f3ba937ef11" providerId="AD" clId="Web-{F94E103E-04DF-BF08-1918-12452A4087B7}" dt="2024-01-17T18:50:44.430" v="40"/>
          <ac:spMkLst>
            <pc:docMk/>
            <pc:sldMk cId="4154639221" sldId="275"/>
            <ac:spMk id="12" creationId="{D2B783EE-0239-4717-BBEA-8C9EAC61C824}"/>
          </ac:spMkLst>
        </pc:spChg>
        <pc:spChg chg="add del">
          <ac:chgData name="König Simon" userId="S::simon.koenig05@htl-salzburg.ac.at::984f2b46-b11e-4599-a42a-0f3ba937ef11" providerId="AD" clId="Web-{F94E103E-04DF-BF08-1918-12452A4087B7}" dt="2024-01-17T18:50:44.430" v="40"/>
          <ac:spMkLst>
            <pc:docMk/>
            <pc:sldMk cId="4154639221" sldId="275"/>
            <ac:spMk id="14" creationId="{A7B99495-F43F-4D80-A44F-2CB4764EB90B}"/>
          </ac:spMkLst>
        </pc:spChg>
        <pc:spChg chg="add del">
          <ac:chgData name="König Simon" userId="S::simon.koenig05@htl-salzburg.ac.at::984f2b46-b11e-4599-a42a-0f3ba937ef11" providerId="AD" clId="Web-{F94E103E-04DF-BF08-1918-12452A4087B7}" dt="2024-01-17T18:50:44.430" v="40"/>
          <ac:spMkLst>
            <pc:docMk/>
            <pc:sldMk cId="4154639221" sldId="275"/>
            <ac:spMk id="16" creationId="{70BEB1E7-2F88-40BC-B73D-42E5B6F80BFC}"/>
          </ac:spMkLst>
        </pc:spChg>
        <pc:spChg chg="add del">
          <ac:chgData name="König Simon" userId="S::simon.koenig05@htl-salzburg.ac.at::984f2b46-b11e-4599-a42a-0f3ba937ef11" providerId="AD" clId="Web-{F94E103E-04DF-BF08-1918-12452A4087B7}" dt="2024-01-17T18:50:48.431" v="42"/>
          <ac:spMkLst>
            <pc:docMk/>
            <pc:sldMk cId="4154639221" sldId="275"/>
            <ac:spMk id="18" creationId="{CE2CF453-4871-4F22-8746-957F757DAAF8}"/>
          </ac:spMkLst>
        </pc:spChg>
        <pc:spChg chg="add del">
          <ac:chgData name="König Simon" userId="S::simon.koenig05@htl-salzburg.ac.at::984f2b46-b11e-4599-a42a-0f3ba937ef11" providerId="AD" clId="Web-{F94E103E-04DF-BF08-1918-12452A4087B7}" dt="2024-01-17T18:50:48.431" v="42"/>
          <ac:spMkLst>
            <pc:docMk/>
            <pc:sldMk cId="4154639221" sldId="275"/>
            <ac:spMk id="19" creationId="{69AB23CA-CF96-42B0-847F-37A181DEBFA5}"/>
          </ac:spMkLst>
        </pc:spChg>
        <pc:spChg chg="add del">
          <ac:chgData name="König Simon" userId="S::simon.koenig05@htl-salzburg.ac.at::984f2b46-b11e-4599-a42a-0f3ba937ef11" providerId="AD" clId="Web-{F94E103E-04DF-BF08-1918-12452A4087B7}" dt="2024-01-17T18:50:48.431" v="42"/>
          <ac:spMkLst>
            <pc:docMk/>
            <pc:sldMk cId="4154639221" sldId="275"/>
            <ac:spMk id="20" creationId="{6A0E0FAE-D6BC-43D5-ACA6-8CDE484777BC}"/>
          </ac:spMkLst>
        </pc:spChg>
        <pc:spChg chg="add del">
          <ac:chgData name="König Simon" userId="S::simon.koenig05@htl-salzburg.ac.at::984f2b46-b11e-4599-a42a-0f3ba937ef11" providerId="AD" clId="Web-{F94E103E-04DF-BF08-1918-12452A4087B7}" dt="2024-01-17T18:50:48.431" v="42"/>
          <ac:spMkLst>
            <pc:docMk/>
            <pc:sldMk cId="4154639221" sldId="275"/>
            <ac:spMk id="21" creationId="{A45FD7F6-BF7B-4588-AE38-90035891A149}"/>
          </ac:spMkLst>
        </pc:spChg>
        <pc:spChg chg="add del">
          <ac:chgData name="König Simon" userId="S::simon.koenig05@htl-salzburg.ac.at::984f2b46-b11e-4599-a42a-0f3ba937ef11" providerId="AD" clId="Web-{F94E103E-04DF-BF08-1918-12452A4087B7}" dt="2024-01-17T18:50:48.431" v="42"/>
          <ac:spMkLst>
            <pc:docMk/>
            <pc:sldMk cId="4154639221" sldId="275"/>
            <ac:spMk id="22" creationId="{2F05AAE2-453E-4EDA-8961-D9B319978159}"/>
          </ac:spMkLst>
        </pc:spChg>
        <pc:spChg chg="add del">
          <ac:chgData name="König Simon" userId="S::simon.koenig05@htl-salzburg.ac.at::984f2b46-b11e-4599-a42a-0f3ba937ef11" providerId="AD" clId="Web-{F94E103E-04DF-BF08-1918-12452A4087B7}" dt="2024-01-17T18:51:03.822" v="50"/>
          <ac:spMkLst>
            <pc:docMk/>
            <pc:sldMk cId="4154639221" sldId="275"/>
            <ac:spMk id="24" creationId="{D2B783EE-0239-4717-BBEA-8C9EAC61C824}"/>
          </ac:spMkLst>
        </pc:spChg>
        <pc:spChg chg="add del">
          <ac:chgData name="König Simon" userId="S::simon.koenig05@htl-salzburg.ac.at::984f2b46-b11e-4599-a42a-0f3ba937ef11" providerId="AD" clId="Web-{F94E103E-04DF-BF08-1918-12452A4087B7}" dt="2024-01-17T18:51:03.822" v="50"/>
          <ac:spMkLst>
            <pc:docMk/>
            <pc:sldMk cId="4154639221" sldId="275"/>
            <ac:spMk id="25" creationId="{A7B99495-F43F-4D80-A44F-2CB4764EB90B}"/>
          </ac:spMkLst>
        </pc:spChg>
        <pc:spChg chg="add del">
          <ac:chgData name="König Simon" userId="S::simon.koenig05@htl-salzburg.ac.at::984f2b46-b11e-4599-a42a-0f3ba937ef11" providerId="AD" clId="Web-{F94E103E-04DF-BF08-1918-12452A4087B7}" dt="2024-01-17T18:51:03.822" v="50"/>
          <ac:spMkLst>
            <pc:docMk/>
            <pc:sldMk cId="4154639221" sldId="275"/>
            <ac:spMk id="26" creationId="{70BEB1E7-2F88-40BC-B73D-42E5B6F80BFC}"/>
          </ac:spMkLst>
        </pc:spChg>
        <pc:spChg chg="add">
          <ac:chgData name="König Simon" userId="S::simon.koenig05@htl-salzburg.ac.at::984f2b46-b11e-4599-a42a-0f3ba937ef11" providerId="AD" clId="Web-{F94E103E-04DF-BF08-1918-12452A4087B7}" dt="2024-01-17T18:51:03.822" v="50"/>
          <ac:spMkLst>
            <pc:docMk/>
            <pc:sldMk cId="4154639221" sldId="275"/>
            <ac:spMk id="31" creationId="{C9B9F33B-F0CC-4410-85D0-1B957DF4351C}"/>
          </ac:spMkLst>
        </pc:spChg>
        <pc:spChg chg="add">
          <ac:chgData name="König Simon" userId="S::simon.koenig05@htl-salzburg.ac.at::984f2b46-b11e-4599-a42a-0f3ba937ef11" providerId="AD" clId="Web-{F94E103E-04DF-BF08-1918-12452A4087B7}" dt="2024-01-17T18:51:03.822" v="50"/>
          <ac:spMkLst>
            <pc:docMk/>
            <pc:sldMk cId="4154639221" sldId="275"/>
            <ac:spMk id="33" creationId="{55CB1B7E-4B0B-4E99-9560-9667270DA7A6}"/>
          </ac:spMkLst>
        </pc:spChg>
        <pc:spChg chg="add">
          <ac:chgData name="König Simon" userId="S::simon.koenig05@htl-salzburg.ac.at::984f2b46-b11e-4599-a42a-0f3ba937ef11" providerId="AD" clId="Web-{F94E103E-04DF-BF08-1918-12452A4087B7}" dt="2024-01-17T18:51:03.822" v="50"/>
          <ac:spMkLst>
            <pc:docMk/>
            <pc:sldMk cId="4154639221" sldId="275"/>
            <ac:spMk id="35" creationId="{C924DBCE-E731-4B22-8181-A39C1D86276C}"/>
          </ac:spMkLst>
        </pc:spChg>
        <pc:spChg chg="add">
          <ac:chgData name="König Simon" userId="S::simon.koenig05@htl-salzburg.ac.at::984f2b46-b11e-4599-a42a-0f3ba937ef11" providerId="AD" clId="Web-{F94E103E-04DF-BF08-1918-12452A4087B7}" dt="2024-01-17T18:51:03.822" v="50"/>
          <ac:spMkLst>
            <pc:docMk/>
            <pc:sldMk cId="4154639221" sldId="275"/>
            <ac:spMk id="37" creationId="{196DE3D2-178D-4017-842D-87C88CE92E13}"/>
          </ac:spMkLst>
        </pc:spChg>
        <pc:spChg chg="add">
          <ac:chgData name="König Simon" userId="S::simon.koenig05@htl-salzburg.ac.at::984f2b46-b11e-4599-a42a-0f3ba937ef11" providerId="AD" clId="Web-{F94E103E-04DF-BF08-1918-12452A4087B7}" dt="2024-01-17T18:51:03.822" v="50"/>
          <ac:spMkLst>
            <pc:docMk/>
            <pc:sldMk cId="4154639221" sldId="275"/>
            <ac:spMk id="41" creationId="{034ACCCC-54D4-4F78-9B85-4A34FEBAA995}"/>
          </ac:spMkLst>
        </pc:spChg>
        <pc:spChg chg="add">
          <ac:chgData name="König Simon" userId="S::simon.koenig05@htl-salzburg.ac.at::984f2b46-b11e-4599-a42a-0f3ba937ef11" providerId="AD" clId="Web-{F94E103E-04DF-BF08-1918-12452A4087B7}" dt="2024-01-17T18:51:03.822" v="50"/>
          <ac:spMkLst>
            <pc:docMk/>
            <pc:sldMk cId="4154639221" sldId="275"/>
            <ac:spMk id="43" creationId="{72413CFE-8B8A-45C9-B7BA-CF49986D4818}"/>
          </ac:spMkLst>
        </pc:spChg>
        <pc:picChg chg="add mod">
          <ac:chgData name="König Simon" userId="S::simon.koenig05@htl-salzburg.ac.at::984f2b46-b11e-4599-a42a-0f3ba937ef11" providerId="AD" clId="Web-{F94E103E-04DF-BF08-1918-12452A4087B7}" dt="2024-01-17T18:51:03.822" v="50"/>
          <ac:picMkLst>
            <pc:docMk/>
            <pc:sldMk cId="4154639221" sldId="275"/>
            <ac:picMk id="5" creationId="{7976AAE2-6115-40B2-5E03-A9D07FCFBEC8}"/>
          </ac:picMkLst>
        </pc:picChg>
        <pc:picChg chg="add mod ord">
          <ac:chgData name="König Simon" userId="S::simon.koenig05@htl-salzburg.ac.at::984f2b46-b11e-4599-a42a-0f3ba937ef11" providerId="AD" clId="Web-{F94E103E-04DF-BF08-1918-12452A4087B7}" dt="2024-01-17T18:51:03.822" v="50"/>
          <ac:picMkLst>
            <pc:docMk/>
            <pc:sldMk cId="4154639221" sldId="275"/>
            <ac:picMk id="7" creationId="{4C3C9E34-DE32-6040-4E23-E8098D0EDAB5}"/>
          </ac:picMkLst>
        </pc:picChg>
        <pc:cxnChg chg="add">
          <ac:chgData name="König Simon" userId="S::simon.koenig05@htl-salzburg.ac.at::984f2b46-b11e-4599-a42a-0f3ba937ef11" providerId="AD" clId="Web-{F94E103E-04DF-BF08-1918-12452A4087B7}" dt="2024-01-17T18:51:03.822" v="50"/>
          <ac:cxnSpMkLst>
            <pc:docMk/>
            <pc:sldMk cId="4154639221" sldId="275"/>
            <ac:cxnSpMk id="39" creationId="{43621FD4-D14D-45D5-9A57-9A2DE5EA59C0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2AA440-74C7-4170-9818-0824C877418E}" type="datetimeFigureOut">
              <a:rPr lang="de-AT" smtClean="0"/>
              <a:t>15.04.2024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BB492-2BA3-49B3-8024-192E1575E12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741486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/>
              <a:t>Begrüßung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BB492-2BA3-49B3-8024-192E1575E125}" type="slidenum">
              <a:rPr lang="de-AT" smtClean="0"/>
              <a:t>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915704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BB492-2BA3-49B3-8024-192E1575E125}" type="slidenum">
              <a:rPr lang="de-AT" smtClean="0"/>
              <a:t>12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915403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165F02-A476-DDAF-43D0-D94FF3663A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2B57F13-0F51-7B37-7D2F-160248EEDC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E73AB91-3EBF-865A-78F7-AF2F1C880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9F5E-82BE-49F8-9AAD-FACB15A6BD24}" type="datetimeFigureOut">
              <a:rPr lang="de-AT" smtClean="0"/>
              <a:t>15.04.2024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90CAEFE-71E7-B604-2FEA-B373A9151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CA672BB-C58A-FCFE-A97D-51F203D0A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972C8-6DD5-494E-BF74-BF642F5A740E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23927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AE5085-51A3-3628-47FA-61F241690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AC1BFCF-344E-381C-816B-CEDAD685F8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F433E35-056D-D460-A9A3-F4C32A83B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9F5E-82BE-49F8-9AAD-FACB15A6BD24}" type="datetimeFigureOut">
              <a:rPr lang="de-AT" smtClean="0"/>
              <a:t>15.04.2024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8A4146B-F527-3375-C6F1-3D5F663C1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434D668-C571-C67C-CEBE-F0816532C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972C8-6DD5-494E-BF74-BF642F5A740E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4846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EB56DC9-B84F-7752-E6A4-19D4E63B0F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5C8D51C-7F07-8939-B54F-0AF591F122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58FF72A-24DC-FA2C-642C-AEBF3403C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9F5E-82BE-49F8-9AAD-FACB15A6BD24}" type="datetimeFigureOut">
              <a:rPr lang="de-AT" smtClean="0"/>
              <a:t>15.04.2024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85D324F-1763-D837-B426-E46C09EFB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8300E2-D962-8B46-F8C2-2B7F1675D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972C8-6DD5-494E-BF74-BF642F5A740E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02609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0C37E7-6D8F-4857-061F-6CEDDEFBA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18D902-1647-4D5C-4473-46C89E13C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95D1E2F-7A1E-E7BF-25AB-E1F0A66CE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9F5E-82BE-49F8-9AAD-FACB15A6BD24}" type="datetimeFigureOut">
              <a:rPr lang="de-AT" smtClean="0"/>
              <a:t>15.04.2024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45B5B7C-DC5C-CF67-04D7-D9618A603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2DA7C5-F618-4244-1B75-44E77BDCD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972C8-6DD5-494E-BF74-BF642F5A740E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750298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73997B-EBA8-86C2-D261-24B7B8210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56B4888-EFD7-6E15-8C08-B5F3E244D4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CBE818-6F5D-F147-40AB-4887E239A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9F5E-82BE-49F8-9AAD-FACB15A6BD24}" type="datetimeFigureOut">
              <a:rPr lang="de-AT" smtClean="0"/>
              <a:t>15.04.2024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C453B1F-CE74-C2A2-AC65-4D719B574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0A31718-FC78-25EA-4AB6-3757F8D29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972C8-6DD5-494E-BF74-BF642F5A740E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94189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D0C6CD-3245-ECFE-9A24-01DFFC8CD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37322F4-A89C-4309-3111-B0AF0EFC1B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21203C0-BFA2-39FC-4468-3FBD0BCF67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3BD7459-71FE-15A2-E98C-8420A3C4C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9F5E-82BE-49F8-9AAD-FACB15A6BD24}" type="datetimeFigureOut">
              <a:rPr lang="de-AT" smtClean="0"/>
              <a:t>15.04.2024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67CC61-5096-4DAE-A46E-733BF2243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06D15DF-F9BE-B409-58EA-EA4935777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972C8-6DD5-494E-BF74-BF642F5A740E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18251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E19F0F-E22E-7327-1C2C-B61B35028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49208E6-ACBA-FC3A-EE47-FD175FD677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4F48877-86F1-096D-4C1F-500B223ABE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1174029-65BE-51D6-A4F6-0BC28CE7A2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E0428C2-1C7D-16EF-839C-ABC0D6BB73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4CDAF61-FA2E-6335-B3AA-27A9AA0A9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9F5E-82BE-49F8-9AAD-FACB15A6BD24}" type="datetimeFigureOut">
              <a:rPr lang="de-AT" smtClean="0"/>
              <a:t>15.04.2024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1336ADF-8493-874C-54B9-163E3BB2D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F0D8C23-ACA5-DCE0-3E65-483901CDE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972C8-6DD5-494E-BF74-BF642F5A740E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64187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44D09C-2211-3FCA-D754-1879BD8A0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81AD975-5E27-2AEE-2D41-160FD2CAB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9F5E-82BE-49F8-9AAD-FACB15A6BD24}" type="datetimeFigureOut">
              <a:rPr lang="de-AT" smtClean="0"/>
              <a:t>15.04.2024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D8ABD10-1122-BEE3-7838-8F96464FF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7FFE5A4-AFCC-E386-C6EB-B4F172EC6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972C8-6DD5-494E-BF74-BF642F5A740E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7793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464FF58-667F-CA7F-E576-51440E0A9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9F5E-82BE-49F8-9AAD-FACB15A6BD24}" type="datetimeFigureOut">
              <a:rPr lang="de-AT" smtClean="0"/>
              <a:t>15.04.2024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BADBE23-221C-49BA-7664-B53B3583A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2B1625E-E453-521C-A684-C7EB261AE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972C8-6DD5-494E-BF74-BF642F5A740E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97344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4196B8-C01F-592C-3E76-0AD8A3014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853DA5-3D44-AE27-64DF-B26D11B77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C8CC4A1-AFA0-D5B3-7C70-356DF2DE6C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B4810B3-275E-1EF2-F06C-FB46CA808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9F5E-82BE-49F8-9AAD-FACB15A6BD24}" type="datetimeFigureOut">
              <a:rPr lang="de-AT" smtClean="0"/>
              <a:t>15.04.2024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07B9309-5351-4B8C-2368-4026EFF27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54238E3-FD95-DC77-3609-52B964BA3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972C8-6DD5-494E-BF74-BF642F5A740E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482767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54C881-042B-585B-8E94-42E0A2ABD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429C84F-224D-A53E-53FD-8B94D7989F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CCFB316-E9C1-0EE5-23BE-5207C94CC9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5513D7B-F689-8BC0-40C3-AE6874653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9F5E-82BE-49F8-9AAD-FACB15A6BD24}" type="datetimeFigureOut">
              <a:rPr lang="de-AT" smtClean="0"/>
              <a:t>15.04.2024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F5D6B06-3793-B26F-D18F-7964B0ADC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7402BEB-F9E1-B485-7011-72999A0E0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972C8-6DD5-494E-BF74-BF642F5A740E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58347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D6A64A9-13FF-F4A4-1972-30CFF8F7D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FBE3614-D275-E7A8-23BB-A4BCBC5323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9563B30-2494-492F-0FD2-46847B3DCA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069F5E-82BE-49F8-9AAD-FACB15A6BD24}" type="datetimeFigureOut">
              <a:rPr lang="de-AT" smtClean="0"/>
              <a:t>15.04.2024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87EA179-0690-E260-0996-FC3BE92BF1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ADD4638-0C8F-3D7B-D097-6EAD039E5F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972C8-6DD5-494E-BF74-BF642F5A740E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889391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7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all.com/cow-png/download/39691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hyperlink" Target="https://www.freepngimg.com/png/62418-database-icons-virtual-servers-computer-private-server" TargetMode="External"/><Relationship Id="rId12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11" Type="http://schemas.openxmlformats.org/officeDocument/2006/relationships/image" Target="../media/image19.png"/><Relationship Id="rId5" Type="http://schemas.openxmlformats.org/officeDocument/2006/relationships/image" Target="../media/image14.png"/><Relationship Id="rId15" Type="http://schemas.openxmlformats.org/officeDocument/2006/relationships/image" Target="../media/image7.png"/><Relationship Id="rId10" Type="http://schemas.openxmlformats.org/officeDocument/2006/relationships/image" Target="../media/image18.png"/><Relationship Id="rId4" Type="http://schemas.openxmlformats.org/officeDocument/2006/relationships/image" Target="../media/image13.png"/><Relationship Id="rId9" Type="http://schemas.openxmlformats.org/officeDocument/2006/relationships/image" Target="../media/image17.png"/><Relationship Id="rId1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B6DDEA3-EA42-60B3-57B0-B5E3B6A93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813" y="3918857"/>
            <a:ext cx="12215813" cy="29391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35" name="Picture 11">
            <a:extLst>
              <a:ext uri="{FF2B5EF4-FFF2-40B4-BE49-F238E27FC236}">
                <a16:creationId xmlns:a16="http://schemas.microsoft.com/office/drawing/2014/main" id="{660E968B-7223-409A-56AE-72A6C5932E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4669" y="2609964"/>
            <a:ext cx="3227001" cy="2856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FD72642-C814-6C94-70B8-516BC6A731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58265"/>
            <a:ext cx="9144000" cy="2387600"/>
          </a:xfrm>
        </p:spPr>
        <p:txBody>
          <a:bodyPr>
            <a:normAutofit/>
          </a:bodyPr>
          <a:lstStyle/>
          <a:p>
            <a:r>
              <a:rPr lang="de-AT" b="1">
                <a:latin typeface="Bierstadt" panose="020B0004020202020204" pitchFamily="34" charset="0"/>
              </a:rPr>
              <a:t>C-Track 2.0</a:t>
            </a:r>
            <a:br>
              <a:rPr lang="de-AT"/>
            </a:br>
            <a:r>
              <a:rPr lang="de-AT" sz="4000">
                <a:latin typeface="Bierstadt" panose="020B0004020202020204" pitchFamily="34" charset="0"/>
              </a:rPr>
              <a:t>Lokalisierungseinheit für Weidetiere </a:t>
            </a:r>
            <a:endParaRPr lang="de-AT">
              <a:latin typeface="Bierstadt" panose="020B0004020202020204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DFCEB82-0160-A2C9-169B-2873194311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84593"/>
            <a:ext cx="9144000" cy="1655762"/>
          </a:xfrm>
        </p:spPr>
        <p:txBody>
          <a:bodyPr/>
          <a:lstStyle/>
          <a:p>
            <a:r>
              <a:rPr lang="de-AT">
                <a:latin typeface="Bierstadt" panose="020B0004020202020204" pitchFamily="34" charset="0"/>
              </a:rPr>
              <a:t>Simon König und Samuel Putz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0ED0134-71F6-F745-567B-436C7B49D6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624518" y="298855"/>
            <a:ext cx="2394936" cy="19119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29" name="Picture 5">
            <a:extLst>
              <a:ext uri="{FF2B5EF4-FFF2-40B4-BE49-F238E27FC236}">
                <a16:creationId xmlns:a16="http://schemas.microsoft.com/office/drawing/2014/main" id="{46E76F00-86E0-4A2D-A347-9DC6F531A8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6164" y="-218496"/>
            <a:ext cx="2845836" cy="18204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02C33454-A7AB-B646-53A3-B8FBD27C14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073895" y="1230384"/>
            <a:ext cx="1915874" cy="14753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31" name="Picture 7">
            <a:extLst>
              <a:ext uri="{FF2B5EF4-FFF2-40B4-BE49-F238E27FC236}">
                <a16:creationId xmlns:a16="http://schemas.microsoft.com/office/drawing/2014/main" id="{B370BC82-F2AA-18CB-EED2-4B64BEE3B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471" y="-74784"/>
            <a:ext cx="2882939" cy="18442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DA6FA483-CBB3-81AF-D4D4-F266D44EF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1370" y="-59514"/>
            <a:ext cx="2556587" cy="1635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B20297C8-BECB-2EC4-34C3-BA3247306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45598" y="5031177"/>
            <a:ext cx="1756915" cy="11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37" name="Picture 13">
            <a:extLst>
              <a:ext uri="{FF2B5EF4-FFF2-40B4-BE49-F238E27FC236}">
                <a16:creationId xmlns:a16="http://schemas.microsoft.com/office/drawing/2014/main" id="{EACB428F-12E4-D23B-714B-AE4CE9B61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941704" y="4694743"/>
            <a:ext cx="1039321" cy="6595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003723C4-76C5-ECFD-8535-287DE7AA04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747142" y="4469362"/>
            <a:ext cx="555491" cy="366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39" name="Picture 15">
            <a:extLst>
              <a:ext uri="{FF2B5EF4-FFF2-40B4-BE49-F238E27FC236}">
                <a16:creationId xmlns:a16="http://schemas.microsoft.com/office/drawing/2014/main" id="{92121701-24E4-900B-5B3A-2118FC8D3E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62436" flipH="1">
            <a:off x="4427338" y="5308652"/>
            <a:ext cx="1813132" cy="11964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CF7E8C8D-140B-E867-4D7E-49ECCE843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84146" flipH="1">
            <a:off x="8462802" y="4729510"/>
            <a:ext cx="1006368" cy="7260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8" name="Picture 15">
            <a:extLst>
              <a:ext uri="{FF2B5EF4-FFF2-40B4-BE49-F238E27FC236}">
                <a16:creationId xmlns:a16="http://schemas.microsoft.com/office/drawing/2014/main" id="{9DC9E4A4-AFA1-C2E1-A85F-93218A930B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66481">
            <a:off x="10775090" y="5584690"/>
            <a:ext cx="1054787" cy="773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9" name="Picture 14">
            <a:extLst>
              <a:ext uri="{FF2B5EF4-FFF2-40B4-BE49-F238E27FC236}">
                <a16:creationId xmlns:a16="http://schemas.microsoft.com/office/drawing/2014/main" id="{A91184D8-44FB-9DEF-2A69-842EC597E6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6799" y="4481880"/>
            <a:ext cx="377359" cy="2490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" name="Picture 15">
            <a:extLst>
              <a:ext uri="{FF2B5EF4-FFF2-40B4-BE49-F238E27FC236}">
                <a16:creationId xmlns:a16="http://schemas.microsoft.com/office/drawing/2014/main" id="{CB819249-A6C8-EA8D-587F-AF85F7AEA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35102">
            <a:off x="6526358" y="5020950"/>
            <a:ext cx="1071723" cy="7575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9B7861AB-DCC0-DC13-9F81-26156605EA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82143" y="-3502304"/>
            <a:ext cx="3981307" cy="40091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191209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7CC4229-9AED-C419-BD77-AC2BEB119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FCAEE84-0D35-5F8A-E55C-A469A907F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 descr="Ein Bild, das Text, Elektronik, Schaltung, Elektronisches Bauteil enthält.&#10;&#10;Automatisch generierte Beschreibung">
            <a:extLst>
              <a:ext uri="{FF2B5EF4-FFF2-40B4-BE49-F238E27FC236}">
                <a16:creationId xmlns:a16="http://schemas.microsoft.com/office/drawing/2014/main" id="{C8891D14-0C78-07E0-27E0-EBDA16FBB2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4" t="24765" r="25539" b="30958"/>
          <a:stretch/>
        </p:blipFill>
        <p:spPr>
          <a:xfrm>
            <a:off x="1084029" y="1019510"/>
            <a:ext cx="3920590" cy="4836410"/>
          </a:xfrm>
          <a:prstGeom prst="rect">
            <a:avLst/>
          </a:prstGeom>
        </p:spPr>
      </p:pic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6FDA10A1-2B5D-E219-B23A-1584E51F1A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988E9C-E1E4-FD13-FAB4-53D058D77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5201" y="623275"/>
            <a:ext cx="5141626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B0014B5-0CD6-00B7-B609-83703E84A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9833" y="1188637"/>
            <a:ext cx="4218138" cy="1597228"/>
          </a:xfrm>
        </p:spPr>
        <p:txBody>
          <a:bodyPr>
            <a:normAutofit/>
          </a:bodyPr>
          <a:lstStyle/>
          <a:p>
            <a:r>
              <a:rPr lang="de-AT" sz="5400" b="1"/>
              <a:t>Platine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AF6EEFE8-CD34-EAA4-60C8-784F81A5CA79}"/>
              </a:ext>
            </a:extLst>
          </p:cNvPr>
          <p:cNvSpPr/>
          <p:nvPr/>
        </p:nvSpPr>
        <p:spPr>
          <a:xfrm>
            <a:off x="2074606" y="4699008"/>
            <a:ext cx="953729" cy="87588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46D95E9A-2B01-9AD7-A8D9-F145AEAE9F32}"/>
              </a:ext>
            </a:extLst>
          </p:cNvPr>
          <p:cNvGrpSpPr/>
          <p:nvPr/>
        </p:nvGrpSpPr>
        <p:grpSpPr>
          <a:xfrm>
            <a:off x="6721848" y="2658960"/>
            <a:ext cx="3709743" cy="2277107"/>
            <a:chOff x="6721848" y="2658960"/>
            <a:chExt cx="3709743" cy="2277107"/>
          </a:xfrm>
        </p:grpSpPr>
        <p:sp>
          <p:nvSpPr>
            <p:cNvPr id="10" name="!!Text">
              <a:extLst>
                <a:ext uri="{FF2B5EF4-FFF2-40B4-BE49-F238E27FC236}">
                  <a16:creationId xmlns:a16="http://schemas.microsoft.com/office/drawing/2014/main" id="{A3B9BEBA-2212-680F-A82D-9954A7DD456C}"/>
                </a:ext>
              </a:extLst>
            </p:cNvPr>
            <p:cNvSpPr txBox="1">
              <a:spLocks/>
            </p:cNvSpPr>
            <p:nvPr/>
          </p:nvSpPr>
          <p:spPr>
            <a:xfrm>
              <a:off x="6721848" y="2658960"/>
              <a:ext cx="3709743" cy="2277107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8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Spannungsregler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GPS-Modul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 b="1">
                  <a:solidFill>
                    <a:srgbClr val="FF0000"/>
                  </a:solidFill>
                </a:rPr>
                <a:t>Mikrocontroller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SD-Slot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  </a:t>
              </a:r>
              <a:r>
                <a:rPr lang="de-AT" sz="3300">
                  <a:solidFill>
                    <a:schemeClr val="bg1"/>
                  </a:solidFill>
                </a:rPr>
                <a:t>d</a:t>
              </a:r>
            </a:p>
          </p:txBody>
        </p:sp>
        <p:pic>
          <p:nvPicPr>
            <p:cNvPr id="3" name="Grafik 2" descr="Ein Bild, das Grafiken, Kunst enthält.&#10;&#10;Automatisch generierte Beschreibung">
              <a:extLst>
                <a:ext uri="{FF2B5EF4-FFF2-40B4-BE49-F238E27FC236}">
                  <a16:creationId xmlns:a16="http://schemas.microsoft.com/office/drawing/2014/main" id="{124E382F-8072-7A50-35E3-95C3837B4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38629" y="4294106"/>
              <a:ext cx="1060189" cy="527444"/>
            </a:xfrm>
            <a:prstGeom prst="rect">
              <a:avLst/>
            </a:prstGeom>
          </p:spPr>
        </p:pic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89EF59E4-4418-693C-FC52-CEA8693AA4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350" t="6722" r="7485" b="7358"/>
          <a:stretch/>
        </p:blipFill>
        <p:spPr>
          <a:xfrm>
            <a:off x="0" y="5660541"/>
            <a:ext cx="1183627" cy="120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347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7294A1-0E25-E170-2AA2-379025A89D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02DF317-0538-CE64-15A1-4A557E45F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 descr="Ein Bild, das Text, Elektronik, Schaltung, Elektronisches Bauteil enthält.&#10;&#10;Automatisch generierte Beschreibung">
            <a:extLst>
              <a:ext uri="{FF2B5EF4-FFF2-40B4-BE49-F238E27FC236}">
                <a16:creationId xmlns:a16="http://schemas.microsoft.com/office/drawing/2014/main" id="{9A56A54F-1E81-565B-D6B5-1C4FA6E238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4" t="24765" r="25539" b="30958"/>
          <a:stretch/>
        </p:blipFill>
        <p:spPr>
          <a:xfrm>
            <a:off x="1084029" y="1019510"/>
            <a:ext cx="3920590" cy="4836410"/>
          </a:xfrm>
          <a:prstGeom prst="rect">
            <a:avLst/>
          </a:prstGeom>
        </p:spPr>
      </p:pic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5A15FA4D-5B0B-B75F-DF5E-0345443D1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94077E-2F68-6D6F-61FC-BFCCBB5A5F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5201" y="623275"/>
            <a:ext cx="5141626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D7D809-C57C-6C88-6037-DDC8A3655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9833" y="1188637"/>
            <a:ext cx="4218138" cy="1597228"/>
          </a:xfrm>
        </p:spPr>
        <p:txBody>
          <a:bodyPr>
            <a:normAutofit/>
          </a:bodyPr>
          <a:lstStyle/>
          <a:p>
            <a:r>
              <a:rPr lang="de-AT" sz="5400" b="1"/>
              <a:t>Platine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B71FFDC-1F55-89B8-1947-7870F9C52845}"/>
              </a:ext>
            </a:extLst>
          </p:cNvPr>
          <p:cNvSpPr/>
          <p:nvPr/>
        </p:nvSpPr>
        <p:spPr>
          <a:xfrm>
            <a:off x="3755922" y="3117466"/>
            <a:ext cx="1042219" cy="98258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D3195A38-40E9-3ED2-7E76-7EE8F867291A}"/>
              </a:ext>
            </a:extLst>
          </p:cNvPr>
          <p:cNvGrpSpPr/>
          <p:nvPr/>
        </p:nvGrpSpPr>
        <p:grpSpPr>
          <a:xfrm>
            <a:off x="6721848" y="2658960"/>
            <a:ext cx="3709743" cy="2277107"/>
            <a:chOff x="6721848" y="2658960"/>
            <a:chExt cx="3709743" cy="2277107"/>
          </a:xfrm>
        </p:grpSpPr>
        <p:sp>
          <p:nvSpPr>
            <p:cNvPr id="10" name="!!Text">
              <a:extLst>
                <a:ext uri="{FF2B5EF4-FFF2-40B4-BE49-F238E27FC236}">
                  <a16:creationId xmlns:a16="http://schemas.microsoft.com/office/drawing/2014/main" id="{3352DD9F-70E5-2990-5389-F7986B0661D7}"/>
                </a:ext>
              </a:extLst>
            </p:cNvPr>
            <p:cNvSpPr txBox="1">
              <a:spLocks/>
            </p:cNvSpPr>
            <p:nvPr/>
          </p:nvSpPr>
          <p:spPr>
            <a:xfrm>
              <a:off x="6721848" y="2658960"/>
              <a:ext cx="3709743" cy="2277107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8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Spannungsregler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GPS-Modul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Mikrocontroller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 b="1">
                  <a:solidFill>
                    <a:srgbClr val="FF0000"/>
                  </a:solidFill>
                </a:rPr>
                <a:t>SD-Slot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  </a:t>
              </a:r>
              <a:r>
                <a:rPr lang="de-AT" sz="3300">
                  <a:solidFill>
                    <a:schemeClr val="bg1"/>
                  </a:solidFill>
                </a:rPr>
                <a:t>d</a:t>
              </a:r>
            </a:p>
          </p:txBody>
        </p:sp>
        <p:pic>
          <p:nvPicPr>
            <p:cNvPr id="3" name="Grafik 2" descr="Ein Bild, das Grafiken, Kunst enthält.&#10;&#10;Automatisch generierte Beschreibung">
              <a:extLst>
                <a:ext uri="{FF2B5EF4-FFF2-40B4-BE49-F238E27FC236}">
                  <a16:creationId xmlns:a16="http://schemas.microsoft.com/office/drawing/2014/main" id="{E7441670-08F3-AA62-F44E-AE716EADC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38629" y="4294106"/>
              <a:ext cx="1060189" cy="527444"/>
            </a:xfrm>
            <a:prstGeom prst="rect">
              <a:avLst/>
            </a:prstGeom>
          </p:spPr>
        </p:pic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890A40D2-D890-E0A0-56A0-640DC61AC81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350" t="6722" r="7485" b="7358"/>
          <a:stretch/>
        </p:blipFill>
        <p:spPr>
          <a:xfrm>
            <a:off x="0" y="5660541"/>
            <a:ext cx="1183627" cy="120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758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BD5AE4-DD98-4BBE-AFA5-6C8C1EA0F0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DE34FE6-3048-5DEE-804D-D34B7DD068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 descr="Ein Bild, das Text, Elektronik, Schaltung, Elektronisches Bauteil enthält.&#10;&#10;Automatisch generierte Beschreibung">
            <a:extLst>
              <a:ext uri="{FF2B5EF4-FFF2-40B4-BE49-F238E27FC236}">
                <a16:creationId xmlns:a16="http://schemas.microsoft.com/office/drawing/2014/main" id="{FF3B51B4-9AAB-F9D9-8A6B-9859ED67B4B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4" t="24765" r="25539" b="30958"/>
          <a:stretch/>
        </p:blipFill>
        <p:spPr>
          <a:xfrm>
            <a:off x="1084029" y="1019510"/>
            <a:ext cx="3920590" cy="4836410"/>
          </a:xfrm>
          <a:prstGeom prst="rect">
            <a:avLst/>
          </a:prstGeom>
        </p:spPr>
      </p:pic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15C5012A-413A-6D5B-C6E6-6E775A8363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B268CFF-0563-973C-278A-9B352E25A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5201" y="623275"/>
            <a:ext cx="5141626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4A98B5D-C908-F1B7-9CB5-466F6F388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9833" y="1188637"/>
            <a:ext cx="4218138" cy="1597228"/>
          </a:xfrm>
        </p:spPr>
        <p:txBody>
          <a:bodyPr>
            <a:normAutofit/>
          </a:bodyPr>
          <a:lstStyle/>
          <a:p>
            <a:r>
              <a:rPr lang="de-AT" sz="5400" b="1"/>
              <a:t>Platine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8939840-6FA0-12A6-C195-EEC501EF1580}"/>
              </a:ext>
            </a:extLst>
          </p:cNvPr>
          <p:cNvSpPr/>
          <p:nvPr/>
        </p:nvSpPr>
        <p:spPr>
          <a:xfrm>
            <a:off x="3097161" y="4149213"/>
            <a:ext cx="1828800" cy="154366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ED7A7B71-DA4C-A4AC-56D9-A68622E1A5B9}"/>
              </a:ext>
            </a:extLst>
          </p:cNvPr>
          <p:cNvGrpSpPr/>
          <p:nvPr/>
        </p:nvGrpSpPr>
        <p:grpSpPr>
          <a:xfrm>
            <a:off x="6721848" y="2658960"/>
            <a:ext cx="3709743" cy="2277107"/>
            <a:chOff x="6721848" y="2658960"/>
            <a:chExt cx="3709743" cy="2277107"/>
          </a:xfrm>
        </p:grpSpPr>
        <p:sp>
          <p:nvSpPr>
            <p:cNvPr id="10" name="!!Text">
              <a:extLst>
                <a:ext uri="{FF2B5EF4-FFF2-40B4-BE49-F238E27FC236}">
                  <a16:creationId xmlns:a16="http://schemas.microsoft.com/office/drawing/2014/main" id="{8243D1A0-E8F4-C213-DC73-83B3EAACD746}"/>
                </a:ext>
              </a:extLst>
            </p:cNvPr>
            <p:cNvSpPr txBox="1">
              <a:spLocks/>
            </p:cNvSpPr>
            <p:nvPr/>
          </p:nvSpPr>
          <p:spPr>
            <a:xfrm>
              <a:off x="6721848" y="2658960"/>
              <a:ext cx="3709743" cy="2277107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8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Spannungsregler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GPS-Modul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Mikrocontroller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SD-Slot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>
                  <a:solidFill>
                    <a:srgbClr val="FF0000"/>
                  </a:solidFill>
                </a:rPr>
                <a:t>  </a:t>
              </a:r>
              <a:r>
                <a:rPr lang="de-AT" sz="3300">
                  <a:solidFill>
                    <a:schemeClr val="bg1"/>
                  </a:solidFill>
                </a:rPr>
                <a:t>d</a:t>
              </a:r>
            </a:p>
          </p:txBody>
        </p:sp>
        <p:pic>
          <p:nvPicPr>
            <p:cNvPr id="3" name="Grafik 2" descr="Ein Bild, das Grafiken, Kunst enthält.&#10;&#10;Automatisch generierte Beschreibung">
              <a:extLst>
                <a:ext uri="{FF2B5EF4-FFF2-40B4-BE49-F238E27FC236}">
                  <a16:creationId xmlns:a16="http://schemas.microsoft.com/office/drawing/2014/main" id="{3EE98C83-65F8-AD72-325B-7CC7360F0E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38629" y="4294106"/>
              <a:ext cx="1060189" cy="527444"/>
            </a:xfrm>
            <a:prstGeom prst="rect">
              <a:avLst/>
            </a:prstGeom>
          </p:spPr>
        </p:pic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27D10E6F-EEB1-BC66-82AA-2EF94773635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350" t="6722" r="7485" b="7358"/>
          <a:stretch/>
        </p:blipFill>
        <p:spPr>
          <a:xfrm>
            <a:off x="0" y="5660541"/>
            <a:ext cx="1183627" cy="1201390"/>
          </a:xfrm>
          <a:prstGeom prst="rect">
            <a:avLst/>
          </a:prstGeom>
        </p:spPr>
      </p:pic>
      <p:pic>
        <p:nvPicPr>
          <p:cNvPr id="6" name="!!Lora" descr="Radios sans fil | Produits sans fil LoRa | Semtech | Semtech">
            <a:extLst>
              <a:ext uri="{FF2B5EF4-FFF2-40B4-BE49-F238E27FC236}">
                <a16:creationId xmlns:a16="http://schemas.microsoft.com/office/drawing/2014/main" id="{F35B4061-C46B-EAED-4410-ED1DC15931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43928" y="4294105"/>
            <a:ext cx="1054890" cy="52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381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6FACB3C-9069-4791-BC5C-0DB7CD19B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F2038E-D777-4B76-81DD-DD13EE91B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4F6EC1-EA48-505F-EE39-0CCD39253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1" y="1107594"/>
            <a:ext cx="4766330" cy="1454051"/>
          </a:xfrm>
        </p:spPr>
        <p:txBody>
          <a:bodyPr>
            <a:normAutofit/>
          </a:bodyPr>
          <a:lstStyle/>
          <a:p>
            <a:r>
              <a:rPr lang="en-US" sz="5400" b="1"/>
              <a:t>LoRa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D1208-ED22-0604-2ED2-5B603220C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3"/>
            <a:ext cx="5507638" cy="335347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de-AT" sz="3000">
                <a:ea typeface="Calibri"/>
                <a:cs typeface="Calibri"/>
              </a:rPr>
              <a:t>Entwickelt von </a:t>
            </a:r>
            <a:r>
              <a:rPr lang="de-AT" sz="3000" err="1">
                <a:ea typeface="Calibri"/>
                <a:cs typeface="Calibri"/>
              </a:rPr>
              <a:t>Semtech</a:t>
            </a:r>
            <a:endParaRPr lang="de-AT" sz="3000">
              <a:ea typeface="Calibri"/>
              <a:cs typeface="Calibri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de-AT" sz="3000">
                <a:ea typeface="Calibri"/>
                <a:cs typeface="Calibri"/>
              </a:rPr>
              <a:t>Lizenzfreie Nutzung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de-AT" sz="3000">
                <a:ea typeface="Calibri"/>
                <a:cs typeface="Calibri"/>
              </a:rPr>
              <a:t>Regulierungen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AT" sz="3000">
                <a:ea typeface="Calibri"/>
                <a:cs typeface="Calibri"/>
              </a:rPr>
              <a:t>Geringe Sendeleistung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AT" sz="3000">
                <a:ea typeface="Calibri"/>
                <a:cs typeface="Calibri"/>
              </a:rPr>
              <a:t>Hohe Reichweite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AT" sz="3000">
                <a:ea typeface="Calibri"/>
                <a:cs typeface="Calibri"/>
              </a:rPr>
              <a:t>Geringe Fehleranfälligkeit</a:t>
            </a:r>
          </a:p>
          <a:p>
            <a:endParaRPr lang="de-AT" sz="1800">
              <a:solidFill>
                <a:schemeClr val="tx2"/>
              </a:solidFill>
              <a:ea typeface="Calibri"/>
              <a:cs typeface="Calibri"/>
            </a:endParaRPr>
          </a:p>
          <a:p>
            <a:endParaRPr lang="de-AT" sz="1800">
              <a:solidFill>
                <a:schemeClr val="tx2"/>
              </a:solidFill>
              <a:ea typeface="Calibri"/>
              <a:cs typeface="Calibri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D354807-230F-4402-B1B9-F733A8F1F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18240" y="-16714"/>
            <a:ext cx="6373761" cy="6874714"/>
            <a:chOff x="5818240" y="-1"/>
            <a:chExt cx="6373761" cy="6874714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F5A6F4A-CE87-4D5C-9382-8167967CE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18240" y="-1"/>
              <a:ext cx="6373761" cy="6874714"/>
            </a:xfrm>
            <a:custGeom>
              <a:avLst/>
              <a:gdLst>
                <a:gd name="connsiteX0" fmla="*/ 6373761 w 6373761"/>
                <a:gd name="connsiteY0" fmla="*/ 5771297 h 6874714"/>
                <a:gd name="connsiteX1" fmla="*/ 6373761 w 6373761"/>
                <a:gd name="connsiteY1" fmla="*/ 6247960 h 6874714"/>
                <a:gd name="connsiteX2" fmla="*/ 6235932 w 6373761"/>
                <a:gd name="connsiteY2" fmla="*/ 6361930 h 6874714"/>
                <a:gd name="connsiteX3" fmla="*/ 5960375 w 6373761"/>
                <a:gd name="connsiteY3" fmla="*/ 6587489 h 6874714"/>
                <a:gd name="connsiteX4" fmla="*/ 5822907 w 6373761"/>
                <a:gd name="connsiteY4" fmla="*/ 6701871 h 6874714"/>
                <a:gd name="connsiteX5" fmla="*/ 5681115 w 6373761"/>
                <a:gd name="connsiteY5" fmla="*/ 6816896 h 6874714"/>
                <a:gd name="connsiteX6" fmla="*/ 5604096 w 6373761"/>
                <a:gd name="connsiteY6" fmla="*/ 6874714 h 6874714"/>
                <a:gd name="connsiteX7" fmla="*/ 4878485 w 6373761"/>
                <a:gd name="connsiteY7" fmla="*/ 6874714 h 6874714"/>
                <a:gd name="connsiteX8" fmla="*/ 5006014 w 6373761"/>
                <a:gd name="connsiteY8" fmla="*/ 6800200 h 6874714"/>
                <a:gd name="connsiteX9" fmla="*/ 5149855 w 6373761"/>
                <a:gd name="connsiteY9" fmla="*/ 6707667 h 6874714"/>
                <a:gd name="connsiteX10" fmla="*/ 5431866 w 6373761"/>
                <a:gd name="connsiteY10" fmla="*/ 6506210 h 6874714"/>
                <a:gd name="connsiteX11" fmla="*/ 5571036 w 6373761"/>
                <a:gd name="connsiteY11" fmla="*/ 6399557 h 6874714"/>
                <a:gd name="connsiteX12" fmla="*/ 5711649 w 6373761"/>
                <a:gd name="connsiteY12" fmla="*/ 6288912 h 6874714"/>
                <a:gd name="connsiteX13" fmla="*/ 6276589 w 6373761"/>
                <a:gd name="connsiteY13" fmla="*/ 5852379 h 6874714"/>
                <a:gd name="connsiteX14" fmla="*/ 3975975 w 6373761"/>
                <a:gd name="connsiteY14" fmla="*/ 263 h 6874714"/>
                <a:gd name="connsiteX15" fmla="*/ 4350473 w 6373761"/>
                <a:gd name="connsiteY15" fmla="*/ 24963 h 6874714"/>
                <a:gd name="connsiteX16" fmla="*/ 5077909 w 6373761"/>
                <a:gd name="connsiteY16" fmla="*/ 189450 h 6874714"/>
                <a:gd name="connsiteX17" fmla="*/ 5746507 w 6373761"/>
                <a:gd name="connsiteY17" fmla="*/ 505804 h 6874714"/>
                <a:gd name="connsiteX18" fmla="*/ 6322456 w 6373761"/>
                <a:gd name="connsiteY18" fmla="*/ 956633 h 6874714"/>
                <a:gd name="connsiteX19" fmla="*/ 6373761 w 6373761"/>
                <a:gd name="connsiteY19" fmla="*/ 1011863 h 6874714"/>
                <a:gd name="connsiteX20" fmla="*/ 6373761 w 6373761"/>
                <a:gd name="connsiteY20" fmla="*/ 1185075 h 6874714"/>
                <a:gd name="connsiteX21" fmla="*/ 6359489 w 6373761"/>
                <a:gd name="connsiteY21" fmla="*/ 1169497 h 6874714"/>
                <a:gd name="connsiteX22" fmla="*/ 6233869 w 6373761"/>
                <a:gd name="connsiteY22" fmla="*/ 1047442 h 6874714"/>
                <a:gd name="connsiteX23" fmla="*/ 5961423 w 6373761"/>
                <a:gd name="connsiteY23" fmla="*/ 827953 h 6874714"/>
                <a:gd name="connsiteX24" fmla="*/ 5663555 w 6373761"/>
                <a:gd name="connsiteY24" fmla="*/ 645304 h 6874714"/>
                <a:gd name="connsiteX25" fmla="*/ 5013827 w 6373761"/>
                <a:gd name="connsiteY25" fmla="*/ 397863 h 6874714"/>
                <a:gd name="connsiteX26" fmla="*/ 4327409 w 6373761"/>
                <a:gd name="connsiteY26" fmla="*/ 302545 h 6874714"/>
                <a:gd name="connsiteX27" fmla="*/ 3639939 w 6373761"/>
                <a:gd name="connsiteY27" fmla="*/ 338868 h 6874714"/>
                <a:gd name="connsiteX28" fmla="*/ 3302495 w 6373761"/>
                <a:gd name="connsiteY28" fmla="*/ 403659 h 6874714"/>
                <a:gd name="connsiteX29" fmla="*/ 2971604 w 6373761"/>
                <a:gd name="connsiteY29" fmla="*/ 496273 h 6874714"/>
                <a:gd name="connsiteX30" fmla="*/ 2648706 w 6373761"/>
                <a:gd name="connsiteY30" fmla="*/ 614389 h 6874714"/>
                <a:gd name="connsiteX31" fmla="*/ 2335374 w 6373761"/>
                <a:gd name="connsiteY31" fmla="*/ 757109 h 6874714"/>
                <a:gd name="connsiteX32" fmla="*/ 1741342 w 6373761"/>
                <a:gd name="connsiteY32" fmla="*/ 1107725 h 6874714"/>
                <a:gd name="connsiteX33" fmla="*/ 1600861 w 6373761"/>
                <a:gd name="connsiteY33" fmla="*/ 1208710 h 6874714"/>
                <a:gd name="connsiteX34" fmla="*/ 1531799 w 6373761"/>
                <a:gd name="connsiteY34" fmla="*/ 1260879 h 6874714"/>
                <a:gd name="connsiteX35" fmla="*/ 1463655 w 6373761"/>
                <a:gd name="connsiteY35" fmla="*/ 1314333 h 6874714"/>
                <a:gd name="connsiteX36" fmla="*/ 1200777 w 6373761"/>
                <a:gd name="connsiteY36" fmla="*/ 1541166 h 6874714"/>
                <a:gd name="connsiteX37" fmla="*/ 731501 w 6373761"/>
                <a:gd name="connsiteY37" fmla="*/ 2055754 h 6874714"/>
                <a:gd name="connsiteX38" fmla="*/ 531393 w 6373761"/>
                <a:gd name="connsiteY38" fmla="*/ 2342739 h 6874714"/>
                <a:gd name="connsiteX39" fmla="*/ 361033 w 6373761"/>
                <a:gd name="connsiteY39" fmla="*/ 2649046 h 6874714"/>
                <a:gd name="connsiteX40" fmla="*/ 323292 w 6373761"/>
                <a:gd name="connsiteY40" fmla="*/ 2728263 h 6874714"/>
                <a:gd name="connsiteX41" fmla="*/ 304945 w 6373761"/>
                <a:gd name="connsiteY41" fmla="*/ 2768193 h 6874714"/>
                <a:gd name="connsiteX42" fmla="*/ 287516 w 6373761"/>
                <a:gd name="connsiteY42" fmla="*/ 2808510 h 6874714"/>
                <a:gd name="connsiteX43" fmla="*/ 254230 w 6373761"/>
                <a:gd name="connsiteY43" fmla="*/ 2889788 h 6874714"/>
                <a:gd name="connsiteX44" fmla="*/ 223042 w 6373761"/>
                <a:gd name="connsiteY44" fmla="*/ 2971968 h 6874714"/>
                <a:gd name="connsiteX45" fmla="*/ 121611 w 6373761"/>
                <a:gd name="connsiteY45" fmla="*/ 3308544 h 6874714"/>
                <a:gd name="connsiteX46" fmla="*/ 39314 w 6373761"/>
                <a:gd name="connsiteY46" fmla="*/ 4005912 h 6874714"/>
                <a:gd name="connsiteX47" fmla="*/ 73910 w 6373761"/>
                <a:gd name="connsiteY47" fmla="*/ 4354081 h 6874714"/>
                <a:gd name="connsiteX48" fmla="*/ 179534 w 6373761"/>
                <a:gd name="connsiteY48" fmla="*/ 4687050 h 6874714"/>
                <a:gd name="connsiteX49" fmla="*/ 215964 w 6373761"/>
                <a:gd name="connsiteY49" fmla="*/ 4766654 h 6874714"/>
                <a:gd name="connsiteX50" fmla="*/ 256457 w 6373761"/>
                <a:gd name="connsiteY50" fmla="*/ 4844455 h 6874714"/>
                <a:gd name="connsiteX51" fmla="*/ 346225 w 6373761"/>
                <a:gd name="connsiteY51" fmla="*/ 4995290 h 6874714"/>
                <a:gd name="connsiteX52" fmla="*/ 445296 w 6373761"/>
                <a:gd name="connsiteY52" fmla="*/ 5140971 h 6874714"/>
                <a:gd name="connsiteX53" fmla="*/ 551443 w 6373761"/>
                <a:gd name="connsiteY53" fmla="*/ 5282531 h 6874714"/>
                <a:gd name="connsiteX54" fmla="*/ 772387 w 6373761"/>
                <a:gd name="connsiteY54" fmla="*/ 5562561 h 6874714"/>
                <a:gd name="connsiteX55" fmla="*/ 882858 w 6373761"/>
                <a:gd name="connsiteY55" fmla="*/ 5704507 h 6874714"/>
                <a:gd name="connsiteX56" fmla="*/ 990316 w 6373761"/>
                <a:gd name="connsiteY56" fmla="*/ 5848258 h 6874714"/>
                <a:gd name="connsiteX57" fmla="*/ 1097774 w 6373761"/>
                <a:gd name="connsiteY57" fmla="*/ 5987114 h 6874714"/>
                <a:gd name="connsiteX58" fmla="*/ 1210080 w 6373761"/>
                <a:gd name="connsiteY58" fmla="*/ 6121203 h 6874714"/>
                <a:gd name="connsiteX59" fmla="*/ 1448192 w 6373761"/>
                <a:gd name="connsiteY59" fmla="*/ 6374054 h 6874714"/>
                <a:gd name="connsiteX60" fmla="*/ 1982991 w 6373761"/>
                <a:gd name="connsiteY60" fmla="*/ 6796158 h 6874714"/>
                <a:gd name="connsiteX61" fmla="*/ 2118475 w 6373761"/>
                <a:gd name="connsiteY61" fmla="*/ 6874714 h 6874714"/>
                <a:gd name="connsiteX62" fmla="*/ 1569874 w 6373761"/>
                <a:gd name="connsiteY62" fmla="*/ 6874714 h 6874714"/>
                <a:gd name="connsiteX63" fmla="*/ 1507802 w 6373761"/>
                <a:gd name="connsiteY63" fmla="*/ 6817815 h 6874714"/>
                <a:gd name="connsiteX64" fmla="*/ 1256865 w 6373761"/>
                <a:gd name="connsiteY64" fmla="*/ 6543437 h 6874714"/>
                <a:gd name="connsiteX65" fmla="*/ 1038410 w 6373761"/>
                <a:gd name="connsiteY65" fmla="*/ 6248722 h 6874714"/>
                <a:gd name="connsiteX66" fmla="*/ 845380 w 6373761"/>
                <a:gd name="connsiteY66" fmla="*/ 5941386 h 6874714"/>
                <a:gd name="connsiteX67" fmla="*/ 755351 w 6373761"/>
                <a:gd name="connsiteY67" fmla="*/ 5788877 h 6874714"/>
                <a:gd name="connsiteX68" fmla="*/ 661784 w 6373761"/>
                <a:gd name="connsiteY68" fmla="*/ 5638944 h 6874714"/>
                <a:gd name="connsiteX69" fmla="*/ 466525 w 6373761"/>
                <a:gd name="connsiteY69" fmla="*/ 5340366 h 6874714"/>
                <a:gd name="connsiteX70" fmla="*/ 370992 w 6373761"/>
                <a:gd name="connsiteY70" fmla="*/ 5188502 h 6874714"/>
                <a:gd name="connsiteX71" fmla="*/ 280046 w 6373761"/>
                <a:gd name="connsiteY71" fmla="*/ 5033287 h 6874714"/>
                <a:gd name="connsiteX72" fmla="*/ 126853 w 6373761"/>
                <a:gd name="connsiteY72" fmla="*/ 4707660 h 6874714"/>
                <a:gd name="connsiteX73" fmla="*/ 30272 w 6373761"/>
                <a:gd name="connsiteY73" fmla="*/ 4362068 h 6874714"/>
                <a:gd name="connsiteX74" fmla="*/ 0 w 6373761"/>
                <a:gd name="connsiteY74" fmla="*/ 4005912 h 6874714"/>
                <a:gd name="connsiteX75" fmla="*/ 270480 w 6373761"/>
                <a:gd name="connsiteY75" fmla="*/ 2610532 h 6874714"/>
                <a:gd name="connsiteX76" fmla="*/ 415942 w 6373761"/>
                <a:gd name="connsiteY76" fmla="*/ 2280526 h 6874714"/>
                <a:gd name="connsiteX77" fmla="*/ 590102 w 6373761"/>
                <a:gd name="connsiteY77" fmla="*/ 1962626 h 6874714"/>
                <a:gd name="connsiteX78" fmla="*/ 1020719 w 6373761"/>
                <a:gd name="connsiteY78" fmla="*/ 1373070 h 6874714"/>
                <a:gd name="connsiteX79" fmla="*/ 1275080 w 6373761"/>
                <a:gd name="connsiteY79" fmla="*/ 1107081 h 6874714"/>
                <a:gd name="connsiteX80" fmla="*/ 1342437 w 6373761"/>
                <a:gd name="connsiteY80" fmla="*/ 1043965 h 6874714"/>
                <a:gd name="connsiteX81" fmla="*/ 1411106 w 6373761"/>
                <a:gd name="connsiteY81" fmla="*/ 982138 h 6874714"/>
                <a:gd name="connsiteX82" fmla="*/ 1553029 w 6373761"/>
                <a:gd name="connsiteY82" fmla="*/ 863376 h 6874714"/>
                <a:gd name="connsiteX83" fmla="*/ 2173401 w 6373761"/>
                <a:gd name="connsiteY83" fmla="*/ 454409 h 6874714"/>
                <a:gd name="connsiteX84" fmla="*/ 3599708 w 6373761"/>
                <a:gd name="connsiteY84" fmla="*/ 16332 h 6874714"/>
                <a:gd name="connsiteX85" fmla="*/ 3975975 w 6373761"/>
                <a:gd name="connsiteY85" fmla="*/ 263 h 687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6373761" h="6874714">
                  <a:moveTo>
                    <a:pt x="6373761" y="5771297"/>
                  </a:moveTo>
                  <a:lnTo>
                    <a:pt x="6373761" y="6247960"/>
                  </a:lnTo>
                  <a:lnTo>
                    <a:pt x="6235932" y="6361930"/>
                  </a:lnTo>
                  <a:cubicBezTo>
                    <a:pt x="6143250" y="6437460"/>
                    <a:pt x="6051059" y="6512200"/>
                    <a:pt x="5960375" y="6587489"/>
                  </a:cubicBezTo>
                  <a:lnTo>
                    <a:pt x="5822907" y="6701871"/>
                  </a:lnTo>
                  <a:cubicBezTo>
                    <a:pt x="5776123" y="6740385"/>
                    <a:pt x="5729079" y="6778899"/>
                    <a:pt x="5681115" y="6816896"/>
                  </a:cubicBezTo>
                  <a:lnTo>
                    <a:pt x="5604096" y="6874714"/>
                  </a:lnTo>
                  <a:lnTo>
                    <a:pt x="4878485" y="6874714"/>
                  </a:lnTo>
                  <a:lnTo>
                    <a:pt x="5006014" y="6800200"/>
                  </a:lnTo>
                  <a:cubicBezTo>
                    <a:pt x="5054354" y="6770429"/>
                    <a:pt x="5102285" y="6739483"/>
                    <a:pt x="5149855" y="6707667"/>
                  </a:cubicBezTo>
                  <a:cubicBezTo>
                    <a:pt x="5244993" y="6643906"/>
                    <a:pt x="5338561" y="6576025"/>
                    <a:pt x="5431866" y="6506210"/>
                  </a:cubicBezTo>
                  <a:cubicBezTo>
                    <a:pt x="5478386" y="6471304"/>
                    <a:pt x="5524777" y="6435495"/>
                    <a:pt x="5571036" y="6399557"/>
                  </a:cubicBezTo>
                  <a:lnTo>
                    <a:pt x="5711649" y="6288912"/>
                  </a:lnTo>
                  <a:cubicBezTo>
                    <a:pt x="5902059" y="6140395"/>
                    <a:pt x="6093257" y="5998320"/>
                    <a:pt x="6276589" y="5852379"/>
                  </a:cubicBezTo>
                  <a:close/>
                  <a:moveTo>
                    <a:pt x="3975975" y="263"/>
                  </a:moveTo>
                  <a:cubicBezTo>
                    <a:pt x="4101550" y="1809"/>
                    <a:pt x="4226830" y="10149"/>
                    <a:pt x="4350473" y="24963"/>
                  </a:cubicBezTo>
                  <a:cubicBezTo>
                    <a:pt x="4598149" y="54846"/>
                    <a:pt x="4842943" y="108687"/>
                    <a:pt x="5077909" y="189450"/>
                  </a:cubicBezTo>
                  <a:cubicBezTo>
                    <a:pt x="5312876" y="269955"/>
                    <a:pt x="5537357" y="376867"/>
                    <a:pt x="5746507" y="505804"/>
                  </a:cubicBezTo>
                  <a:cubicBezTo>
                    <a:pt x="5955527" y="634999"/>
                    <a:pt x="6148688" y="786864"/>
                    <a:pt x="6322456" y="956633"/>
                  </a:cubicBezTo>
                  <a:lnTo>
                    <a:pt x="6373761" y="1011863"/>
                  </a:lnTo>
                  <a:lnTo>
                    <a:pt x="6373761" y="1185075"/>
                  </a:lnTo>
                  <a:lnTo>
                    <a:pt x="6359489" y="1169497"/>
                  </a:lnTo>
                  <a:cubicBezTo>
                    <a:pt x="6318811" y="1127602"/>
                    <a:pt x="6276917" y="1086890"/>
                    <a:pt x="6233869" y="1047442"/>
                  </a:cubicBezTo>
                  <a:cubicBezTo>
                    <a:pt x="6147509" y="968870"/>
                    <a:pt x="6056431" y="895448"/>
                    <a:pt x="5961423" y="827953"/>
                  </a:cubicBezTo>
                  <a:cubicBezTo>
                    <a:pt x="5865891" y="761102"/>
                    <a:pt x="5766688" y="699403"/>
                    <a:pt x="5663555" y="645304"/>
                  </a:cubicBezTo>
                  <a:cubicBezTo>
                    <a:pt x="5457943" y="535816"/>
                    <a:pt x="5238703" y="453894"/>
                    <a:pt x="5013827" y="397863"/>
                  </a:cubicBezTo>
                  <a:cubicBezTo>
                    <a:pt x="4788953" y="341703"/>
                    <a:pt x="4558442" y="310917"/>
                    <a:pt x="4327409" y="302545"/>
                  </a:cubicBezTo>
                  <a:cubicBezTo>
                    <a:pt x="4096111" y="293012"/>
                    <a:pt x="3867174" y="305893"/>
                    <a:pt x="3639939" y="338868"/>
                  </a:cubicBezTo>
                  <a:cubicBezTo>
                    <a:pt x="3526585" y="355999"/>
                    <a:pt x="3413885" y="377254"/>
                    <a:pt x="3302495" y="403659"/>
                  </a:cubicBezTo>
                  <a:cubicBezTo>
                    <a:pt x="3191107" y="430451"/>
                    <a:pt x="3080634" y="460978"/>
                    <a:pt x="2971604" y="496273"/>
                  </a:cubicBezTo>
                  <a:cubicBezTo>
                    <a:pt x="2862573" y="531437"/>
                    <a:pt x="2754854" y="570852"/>
                    <a:pt x="2648706" y="614389"/>
                  </a:cubicBezTo>
                  <a:cubicBezTo>
                    <a:pt x="2542690" y="658056"/>
                    <a:pt x="2438114" y="705714"/>
                    <a:pt x="2335374" y="757109"/>
                  </a:cubicBezTo>
                  <a:cubicBezTo>
                    <a:pt x="2129894" y="859769"/>
                    <a:pt x="1931228" y="976855"/>
                    <a:pt x="1741342" y="1107725"/>
                  </a:cubicBezTo>
                  <a:cubicBezTo>
                    <a:pt x="1694035" y="1140571"/>
                    <a:pt x="1646858" y="1173933"/>
                    <a:pt x="1600861" y="1208710"/>
                  </a:cubicBezTo>
                  <a:cubicBezTo>
                    <a:pt x="1577535" y="1225713"/>
                    <a:pt x="1554732" y="1243361"/>
                    <a:pt x="1531799" y="1260879"/>
                  </a:cubicBezTo>
                  <a:cubicBezTo>
                    <a:pt x="1508735" y="1278267"/>
                    <a:pt x="1486064" y="1296171"/>
                    <a:pt x="1463655" y="1314333"/>
                  </a:cubicBezTo>
                  <a:cubicBezTo>
                    <a:pt x="1373627" y="1386853"/>
                    <a:pt x="1285564" y="1462077"/>
                    <a:pt x="1200777" y="1541166"/>
                  </a:cubicBezTo>
                  <a:cubicBezTo>
                    <a:pt x="1030810" y="1698827"/>
                    <a:pt x="873161" y="1870785"/>
                    <a:pt x="731501" y="2055754"/>
                  </a:cubicBezTo>
                  <a:cubicBezTo>
                    <a:pt x="660734" y="2148239"/>
                    <a:pt x="593771" y="2243944"/>
                    <a:pt x="531393" y="2342739"/>
                  </a:cubicBezTo>
                  <a:cubicBezTo>
                    <a:pt x="470063" y="2442050"/>
                    <a:pt x="412140" y="2543810"/>
                    <a:pt x="361033" y="2649046"/>
                  </a:cubicBezTo>
                  <a:cubicBezTo>
                    <a:pt x="347798" y="2675194"/>
                    <a:pt x="335479" y="2701728"/>
                    <a:pt x="323292" y="2728263"/>
                  </a:cubicBezTo>
                  <a:lnTo>
                    <a:pt x="304945" y="2768193"/>
                  </a:lnTo>
                  <a:lnTo>
                    <a:pt x="287516" y="2808510"/>
                  </a:lnTo>
                  <a:cubicBezTo>
                    <a:pt x="276115" y="2835432"/>
                    <a:pt x="264583" y="2862352"/>
                    <a:pt x="254230" y="2889788"/>
                  </a:cubicBezTo>
                  <a:cubicBezTo>
                    <a:pt x="243877" y="2917224"/>
                    <a:pt x="232477" y="2944274"/>
                    <a:pt x="223042" y="2971968"/>
                  </a:cubicBezTo>
                  <a:cubicBezTo>
                    <a:pt x="182679" y="3081970"/>
                    <a:pt x="148475" y="3194291"/>
                    <a:pt x="121611" y="3308544"/>
                  </a:cubicBezTo>
                  <a:cubicBezTo>
                    <a:pt x="67096" y="3536534"/>
                    <a:pt x="39183" y="3771224"/>
                    <a:pt x="39314" y="4005912"/>
                  </a:cubicBezTo>
                  <a:cubicBezTo>
                    <a:pt x="39969" y="4122871"/>
                    <a:pt x="51109" y="4239571"/>
                    <a:pt x="73910" y="4354081"/>
                  </a:cubicBezTo>
                  <a:cubicBezTo>
                    <a:pt x="97892" y="4468334"/>
                    <a:pt x="132619" y="4580140"/>
                    <a:pt x="179534" y="4687050"/>
                  </a:cubicBezTo>
                  <a:cubicBezTo>
                    <a:pt x="190673" y="4713972"/>
                    <a:pt x="203647" y="4740249"/>
                    <a:pt x="215964" y="4766654"/>
                  </a:cubicBezTo>
                  <a:cubicBezTo>
                    <a:pt x="229332" y="4792674"/>
                    <a:pt x="242043" y="4818950"/>
                    <a:pt x="256457" y="4844455"/>
                  </a:cubicBezTo>
                  <a:cubicBezTo>
                    <a:pt x="283978" y="4895978"/>
                    <a:pt x="314642" y="4945956"/>
                    <a:pt x="346225" y="4995290"/>
                  </a:cubicBezTo>
                  <a:cubicBezTo>
                    <a:pt x="377676" y="5044752"/>
                    <a:pt x="411355" y="5092926"/>
                    <a:pt x="445296" y="5140971"/>
                  </a:cubicBezTo>
                  <a:cubicBezTo>
                    <a:pt x="479760" y="5188630"/>
                    <a:pt x="515537" y="5235645"/>
                    <a:pt x="551443" y="5282531"/>
                  </a:cubicBezTo>
                  <a:cubicBezTo>
                    <a:pt x="623387" y="5376434"/>
                    <a:pt x="698608" y="5468402"/>
                    <a:pt x="772387" y="5562561"/>
                  </a:cubicBezTo>
                  <a:cubicBezTo>
                    <a:pt x="809472" y="5609448"/>
                    <a:pt x="846428" y="5656719"/>
                    <a:pt x="882858" y="5704507"/>
                  </a:cubicBezTo>
                  <a:cubicBezTo>
                    <a:pt x="919159" y="5751909"/>
                    <a:pt x="955196" y="5802273"/>
                    <a:pt x="990316" y="5848258"/>
                  </a:cubicBezTo>
                  <a:cubicBezTo>
                    <a:pt x="1025175" y="5895402"/>
                    <a:pt x="1061736" y="5941129"/>
                    <a:pt x="1097774" y="5987114"/>
                  </a:cubicBezTo>
                  <a:cubicBezTo>
                    <a:pt x="1134860" y="6032326"/>
                    <a:pt x="1171684" y="6077536"/>
                    <a:pt x="1210080" y="6121203"/>
                  </a:cubicBezTo>
                  <a:cubicBezTo>
                    <a:pt x="1286350" y="6209051"/>
                    <a:pt x="1365632" y="6293677"/>
                    <a:pt x="1448192" y="6374054"/>
                  </a:cubicBezTo>
                  <a:cubicBezTo>
                    <a:pt x="1613572" y="6534420"/>
                    <a:pt x="1792057" y="6677526"/>
                    <a:pt x="1982991" y="6796158"/>
                  </a:cubicBezTo>
                  <a:lnTo>
                    <a:pt x="2118475" y="6874714"/>
                  </a:lnTo>
                  <a:lnTo>
                    <a:pt x="1569874" y="6874714"/>
                  </a:lnTo>
                  <a:lnTo>
                    <a:pt x="1507802" y="6817815"/>
                  </a:lnTo>
                  <a:cubicBezTo>
                    <a:pt x="1418412" y="6730595"/>
                    <a:pt x="1334903" y="6638562"/>
                    <a:pt x="1256865" y="6543437"/>
                  </a:cubicBezTo>
                  <a:cubicBezTo>
                    <a:pt x="1179155" y="6447861"/>
                    <a:pt x="1106817" y="6349194"/>
                    <a:pt x="1038410" y="6248722"/>
                  </a:cubicBezTo>
                  <a:cubicBezTo>
                    <a:pt x="969873" y="6148253"/>
                    <a:pt x="905922" y="6045592"/>
                    <a:pt x="845380" y="5941386"/>
                  </a:cubicBezTo>
                  <a:cubicBezTo>
                    <a:pt x="814453" y="5888704"/>
                    <a:pt x="786147" y="5839370"/>
                    <a:pt x="755351" y="5788877"/>
                  </a:cubicBezTo>
                  <a:cubicBezTo>
                    <a:pt x="724817" y="5738771"/>
                    <a:pt x="693760" y="5688665"/>
                    <a:pt x="661784" y="5638944"/>
                  </a:cubicBezTo>
                  <a:lnTo>
                    <a:pt x="466525" y="5340366"/>
                  </a:lnTo>
                  <a:cubicBezTo>
                    <a:pt x="434156" y="5290131"/>
                    <a:pt x="402181" y="5239639"/>
                    <a:pt x="370992" y="5188502"/>
                  </a:cubicBezTo>
                  <a:cubicBezTo>
                    <a:pt x="339803" y="5137364"/>
                    <a:pt x="308876" y="5086099"/>
                    <a:pt x="280046" y="5033287"/>
                  </a:cubicBezTo>
                  <a:cubicBezTo>
                    <a:pt x="222255" y="4928179"/>
                    <a:pt x="169181" y="4819982"/>
                    <a:pt x="126853" y="4707660"/>
                  </a:cubicBezTo>
                  <a:cubicBezTo>
                    <a:pt x="83739" y="4595725"/>
                    <a:pt x="51764" y="4479670"/>
                    <a:pt x="30272" y="4362068"/>
                  </a:cubicBezTo>
                  <a:cubicBezTo>
                    <a:pt x="9698" y="4244466"/>
                    <a:pt x="0" y="4125060"/>
                    <a:pt x="0" y="4005912"/>
                  </a:cubicBezTo>
                  <a:cubicBezTo>
                    <a:pt x="1704" y="3530867"/>
                    <a:pt x="95140" y="3057110"/>
                    <a:pt x="270480" y="2610532"/>
                  </a:cubicBezTo>
                  <a:cubicBezTo>
                    <a:pt x="314511" y="2498984"/>
                    <a:pt x="362212" y="2388466"/>
                    <a:pt x="415942" y="2280526"/>
                  </a:cubicBezTo>
                  <a:cubicBezTo>
                    <a:pt x="468884" y="2172197"/>
                    <a:pt x="527199" y="2066188"/>
                    <a:pt x="590102" y="1962626"/>
                  </a:cubicBezTo>
                  <a:cubicBezTo>
                    <a:pt x="716037" y="1755631"/>
                    <a:pt x="859794" y="1557653"/>
                    <a:pt x="1020719" y="1373070"/>
                  </a:cubicBezTo>
                  <a:cubicBezTo>
                    <a:pt x="1101575" y="1281101"/>
                    <a:pt x="1185969" y="1191838"/>
                    <a:pt x="1275080" y="1107081"/>
                  </a:cubicBezTo>
                  <a:cubicBezTo>
                    <a:pt x="1297227" y="1085699"/>
                    <a:pt x="1319504" y="1064575"/>
                    <a:pt x="1342437" y="1043965"/>
                  </a:cubicBezTo>
                  <a:cubicBezTo>
                    <a:pt x="1365240" y="1023226"/>
                    <a:pt x="1387648" y="1002102"/>
                    <a:pt x="1411106" y="982138"/>
                  </a:cubicBezTo>
                  <a:cubicBezTo>
                    <a:pt x="1457497" y="941563"/>
                    <a:pt x="1505065" y="902276"/>
                    <a:pt x="1553029" y="863376"/>
                  </a:cubicBezTo>
                  <a:cubicBezTo>
                    <a:pt x="1745798" y="708806"/>
                    <a:pt x="1954030" y="571882"/>
                    <a:pt x="2173401" y="454409"/>
                  </a:cubicBezTo>
                  <a:cubicBezTo>
                    <a:pt x="2612013" y="219334"/>
                    <a:pt x="3099505" y="65666"/>
                    <a:pt x="3599708" y="16332"/>
                  </a:cubicBezTo>
                  <a:cubicBezTo>
                    <a:pt x="3724530" y="3966"/>
                    <a:pt x="3850400" y="-1283"/>
                    <a:pt x="3975975" y="26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1023DD2-2E6F-4419-B404-80F08460B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65276" y="313387"/>
              <a:ext cx="6326724" cy="6561326"/>
            </a:xfrm>
            <a:custGeom>
              <a:avLst/>
              <a:gdLst>
                <a:gd name="connsiteX0" fmla="*/ 6326724 w 6326724"/>
                <a:gd name="connsiteY0" fmla="*/ 5020808 h 6561326"/>
                <a:gd name="connsiteX1" fmla="*/ 6326724 w 6326724"/>
                <a:gd name="connsiteY1" fmla="*/ 5698632 h 6561326"/>
                <a:gd name="connsiteX2" fmla="*/ 6067438 w 6326724"/>
                <a:gd name="connsiteY2" fmla="*/ 5902509 h 6561326"/>
                <a:gd name="connsiteX3" fmla="*/ 5799974 w 6326724"/>
                <a:gd name="connsiteY3" fmla="*/ 6102017 h 6561326"/>
                <a:gd name="connsiteX4" fmla="*/ 5665258 w 6326724"/>
                <a:gd name="connsiteY4" fmla="*/ 6202100 h 6561326"/>
                <a:gd name="connsiteX5" fmla="*/ 5526873 w 6326724"/>
                <a:gd name="connsiteY5" fmla="*/ 6302828 h 6561326"/>
                <a:gd name="connsiteX6" fmla="*/ 5385080 w 6326724"/>
                <a:gd name="connsiteY6" fmla="*/ 6402268 h 6561326"/>
                <a:gd name="connsiteX7" fmla="*/ 5238833 w 6326724"/>
                <a:gd name="connsiteY7" fmla="*/ 6498875 h 6561326"/>
                <a:gd name="connsiteX8" fmla="*/ 5138040 w 6326724"/>
                <a:gd name="connsiteY8" fmla="*/ 6561326 h 6561326"/>
                <a:gd name="connsiteX9" fmla="*/ 3946072 w 6326724"/>
                <a:gd name="connsiteY9" fmla="*/ 6561326 h 6561326"/>
                <a:gd name="connsiteX10" fmla="*/ 3976009 w 6326724"/>
                <a:gd name="connsiteY10" fmla="*/ 6555242 h 6561326"/>
                <a:gd name="connsiteX11" fmla="*/ 4404855 w 6326724"/>
                <a:gd name="connsiteY11" fmla="*/ 6399048 h 6561326"/>
                <a:gd name="connsiteX12" fmla="*/ 4938868 w 6326724"/>
                <a:gd name="connsiteY12" fmla="*/ 6072132 h 6561326"/>
                <a:gd name="connsiteX13" fmla="*/ 5068342 w 6326724"/>
                <a:gd name="connsiteY13" fmla="*/ 5976042 h 6561326"/>
                <a:gd name="connsiteX14" fmla="*/ 5197816 w 6326724"/>
                <a:gd name="connsiteY14" fmla="*/ 5876730 h 6561326"/>
                <a:gd name="connsiteX15" fmla="*/ 5460039 w 6326724"/>
                <a:gd name="connsiteY15" fmla="*/ 5670637 h 6561326"/>
                <a:gd name="connsiteX16" fmla="*/ 5999033 w 6326724"/>
                <a:gd name="connsiteY16" fmla="*/ 5271718 h 6561326"/>
                <a:gd name="connsiteX17" fmla="*/ 6258766 w 6326724"/>
                <a:gd name="connsiteY17" fmla="*/ 5077603 h 6561326"/>
                <a:gd name="connsiteX18" fmla="*/ 4139342 w 6326724"/>
                <a:gd name="connsiteY18" fmla="*/ 440 h 6561326"/>
                <a:gd name="connsiteX19" fmla="*/ 4315744 w 6326724"/>
                <a:gd name="connsiteY19" fmla="*/ 6808 h 6561326"/>
                <a:gd name="connsiteX20" fmla="*/ 5015400 w 6326724"/>
                <a:gd name="connsiteY20" fmla="*/ 113591 h 6561326"/>
                <a:gd name="connsiteX21" fmla="*/ 5681114 w 6326724"/>
                <a:gd name="connsiteY21" fmla="*/ 361418 h 6561326"/>
                <a:gd name="connsiteX22" fmla="*/ 6270952 w 6326724"/>
                <a:gd name="connsiteY22" fmla="*/ 755441 h 6561326"/>
                <a:gd name="connsiteX23" fmla="*/ 6326724 w 6326724"/>
                <a:gd name="connsiteY23" fmla="*/ 807432 h 6561326"/>
                <a:gd name="connsiteX24" fmla="*/ 6326724 w 6326724"/>
                <a:gd name="connsiteY24" fmla="*/ 1231565 h 6561326"/>
                <a:gd name="connsiteX25" fmla="*/ 6302093 w 6326724"/>
                <a:gd name="connsiteY25" fmla="*/ 1203002 h 6561326"/>
                <a:gd name="connsiteX26" fmla="*/ 6066914 w 6326724"/>
                <a:gd name="connsiteY26" fmla="*/ 989616 h 6561326"/>
                <a:gd name="connsiteX27" fmla="*/ 5533688 w 6326724"/>
                <a:gd name="connsiteY27" fmla="*/ 647242 h 6561326"/>
                <a:gd name="connsiteX28" fmla="*/ 4933626 w 6326724"/>
                <a:gd name="connsiteY28" fmla="*/ 432262 h 6561326"/>
                <a:gd name="connsiteX29" fmla="*/ 4296873 w 6326724"/>
                <a:gd name="connsiteY29" fmla="*/ 343126 h 6561326"/>
                <a:gd name="connsiteX30" fmla="*/ 3651602 w 6326724"/>
                <a:gd name="connsiteY30" fmla="*/ 365797 h 6561326"/>
                <a:gd name="connsiteX31" fmla="*/ 3018256 w 6326724"/>
                <a:gd name="connsiteY31" fmla="*/ 496666 h 6561326"/>
                <a:gd name="connsiteX32" fmla="*/ 2412429 w 6326724"/>
                <a:gd name="connsiteY32" fmla="*/ 724399 h 6561326"/>
                <a:gd name="connsiteX33" fmla="*/ 1329857 w 6326724"/>
                <a:gd name="connsiteY33" fmla="*/ 1424086 h 6561326"/>
                <a:gd name="connsiteX34" fmla="*/ 887314 w 6326724"/>
                <a:gd name="connsiteY34" fmla="*/ 1891015 h 6561326"/>
                <a:gd name="connsiteX35" fmla="*/ 537420 w 6326724"/>
                <a:gd name="connsiteY35" fmla="*/ 2427245 h 6561326"/>
                <a:gd name="connsiteX36" fmla="*/ 299965 w 6326724"/>
                <a:gd name="connsiteY36" fmla="*/ 3020021 h 6561326"/>
                <a:gd name="connsiteX37" fmla="*/ 213606 w 6326724"/>
                <a:gd name="connsiteY37" fmla="*/ 3651953 h 6561326"/>
                <a:gd name="connsiteX38" fmla="*/ 250036 w 6326724"/>
                <a:gd name="connsiteY38" fmla="*/ 3961352 h 6561326"/>
                <a:gd name="connsiteX39" fmla="*/ 357625 w 6326724"/>
                <a:gd name="connsiteY39" fmla="*/ 4250783 h 6561326"/>
                <a:gd name="connsiteX40" fmla="*/ 432715 w 6326724"/>
                <a:gd name="connsiteY40" fmla="*/ 4387063 h 6561326"/>
                <a:gd name="connsiteX41" fmla="*/ 518943 w 6326724"/>
                <a:gd name="connsiteY41" fmla="*/ 4518962 h 6561326"/>
                <a:gd name="connsiteX42" fmla="*/ 718133 w 6326724"/>
                <a:gd name="connsiteY42" fmla="*/ 4773874 h 6561326"/>
                <a:gd name="connsiteX43" fmla="*/ 933704 w 6326724"/>
                <a:gd name="connsiteY43" fmla="*/ 5030717 h 6561326"/>
                <a:gd name="connsiteX44" fmla="*/ 1040900 w 6326724"/>
                <a:gd name="connsiteY44" fmla="*/ 5164806 h 6561326"/>
                <a:gd name="connsiteX45" fmla="*/ 1092401 w 6326724"/>
                <a:gd name="connsiteY45" fmla="*/ 5230628 h 6561326"/>
                <a:gd name="connsiteX46" fmla="*/ 1142854 w 6326724"/>
                <a:gd name="connsiteY46" fmla="*/ 5293615 h 6561326"/>
                <a:gd name="connsiteX47" fmla="*/ 1576354 w 6326724"/>
                <a:gd name="connsiteY47" fmla="*/ 5759128 h 6561326"/>
                <a:gd name="connsiteX48" fmla="*/ 1806865 w 6326724"/>
                <a:gd name="connsiteY48" fmla="*/ 5968571 h 6561326"/>
                <a:gd name="connsiteX49" fmla="*/ 2048253 w 6326724"/>
                <a:gd name="connsiteY49" fmla="*/ 6161654 h 6561326"/>
                <a:gd name="connsiteX50" fmla="*/ 2587506 w 6326724"/>
                <a:gd name="connsiteY50" fmla="*/ 6467059 h 6561326"/>
                <a:gd name="connsiteX51" fmla="*/ 2889176 w 6326724"/>
                <a:gd name="connsiteY51" fmla="*/ 6553360 h 6561326"/>
                <a:gd name="connsiteX52" fmla="*/ 2929698 w 6326724"/>
                <a:gd name="connsiteY52" fmla="*/ 6561326 h 6561326"/>
                <a:gd name="connsiteX53" fmla="*/ 1816374 w 6326724"/>
                <a:gd name="connsiteY53" fmla="*/ 6561326 h 6561326"/>
                <a:gd name="connsiteX54" fmla="*/ 1787601 w 6326724"/>
                <a:gd name="connsiteY54" fmla="*/ 6545761 h 6561326"/>
                <a:gd name="connsiteX55" fmla="*/ 1225544 w 6326724"/>
                <a:gd name="connsiteY55" fmla="*/ 6094158 h 6561326"/>
                <a:gd name="connsiteX56" fmla="*/ 997654 w 6326724"/>
                <a:gd name="connsiteY56" fmla="*/ 5822374 h 6561326"/>
                <a:gd name="connsiteX57" fmla="*/ 798596 w 6326724"/>
                <a:gd name="connsiteY57" fmla="*/ 5534615 h 6561326"/>
                <a:gd name="connsiteX58" fmla="*/ 752075 w 6326724"/>
                <a:gd name="connsiteY58" fmla="*/ 5461324 h 6561326"/>
                <a:gd name="connsiteX59" fmla="*/ 707650 w 6326724"/>
                <a:gd name="connsiteY59" fmla="*/ 5390221 h 6561326"/>
                <a:gd name="connsiteX60" fmla="*/ 619980 w 6326724"/>
                <a:gd name="connsiteY60" fmla="*/ 5252396 h 6561326"/>
                <a:gd name="connsiteX61" fmla="*/ 438349 w 6326724"/>
                <a:gd name="connsiteY61" fmla="*/ 4970822 h 6561326"/>
                <a:gd name="connsiteX62" fmla="*/ 261044 w 6326724"/>
                <a:gd name="connsiteY62" fmla="*/ 4673145 h 6561326"/>
                <a:gd name="connsiteX63" fmla="*/ 181107 w 6326724"/>
                <a:gd name="connsiteY63" fmla="*/ 4515356 h 6561326"/>
                <a:gd name="connsiteX64" fmla="*/ 113224 w 6326724"/>
                <a:gd name="connsiteY64" fmla="*/ 4350223 h 6561326"/>
                <a:gd name="connsiteX65" fmla="*/ 61199 w 6326724"/>
                <a:gd name="connsiteY65" fmla="*/ 4178908 h 6561326"/>
                <a:gd name="connsiteX66" fmla="*/ 41804 w 6326724"/>
                <a:gd name="connsiteY66" fmla="*/ 4091577 h 6561326"/>
                <a:gd name="connsiteX67" fmla="*/ 33287 w 6326724"/>
                <a:gd name="connsiteY67" fmla="*/ 4047781 h 6561326"/>
                <a:gd name="connsiteX68" fmla="*/ 26209 w 6326724"/>
                <a:gd name="connsiteY68" fmla="*/ 4003858 h 6561326"/>
                <a:gd name="connsiteX69" fmla="*/ 0 w 6326724"/>
                <a:gd name="connsiteY69" fmla="*/ 3651953 h 6561326"/>
                <a:gd name="connsiteX70" fmla="*/ 72731 w 6326724"/>
                <a:gd name="connsiteY70" fmla="*/ 2966307 h 6561326"/>
                <a:gd name="connsiteX71" fmla="*/ 291316 w 6326724"/>
                <a:gd name="connsiteY71" fmla="*/ 2309385 h 6561326"/>
                <a:gd name="connsiteX72" fmla="*/ 1110878 w 6326724"/>
                <a:gd name="connsiteY72" fmla="*/ 1193776 h 6561326"/>
                <a:gd name="connsiteX73" fmla="*/ 1654327 w 6326724"/>
                <a:gd name="connsiteY73" fmla="*/ 756730 h 6561326"/>
                <a:gd name="connsiteX74" fmla="*/ 2261727 w 6326724"/>
                <a:gd name="connsiteY74" fmla="*/ 409720 h 6561326"/>
                <a:gd name="connsiteX75" fmla="*/ 3610060 w 6326724"/>
                <a:gd name="connsiteY75" fmla="*/ 27032 h 6561326"/>
                <a:gd name="connsiteX76" fmla="*/ 4139342 w 6326724"/>
                <a:gd name="connsiteY76" fmla="*/ 440 h 65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326724" h="6561326">
                  <a:moveTo>
                    <a:pt x="6326724" y="5020808"/>
                  </a:moveTo>
                  <a:lnTo>
                    <a:pt x="6326724" y="5698632"/>
                  </a:lnTo>
                  <a:lnTo>
                    <a:pt x="6067438" y="5902509"/>
                  </a:lnTo>
                  <a:cubicBezTo>
                    <a:pt x="5977868" y="5970407"/>
                    <a:pt x="5888364" y="6036453"/>
                    <a:pt x="5799974" y="6102017"/>
                  </a:cubicBezTo>
                  <a:lnTo>
                    <a:pt x="5665258" y="6202100"/>
                  </a:lnTo>
                  <a:cubicBezTo>
                    <a:pt x="5619654" y="6235719"/>
                    <a:pt x="5573656" y="6269596"/>
                    <a:pt x="5526873" y="6302828"/>
                  </a:cubicBezTo>
                  <a:cubicBezTo>
                    <a:pt x="5480220" y="6336189"/>
                    <a:pt x="5433044" y="6369423"/>
                    <a:pt x="5385080" y="6402268"/>
                  </a:cubicBezTo>
                  <a:cubicBezTo>
                    <a:pt x="5336988" y="6434857"/>
                    <a:pt x="5288500" y="6467187"/>
                    <a:pt x="5238833" y="6498875"/>
                  </a:cubicBezTo>
                  <a:lnTo>
                    <a:pt x="5138040" y="6561326"/>
                  </a:lnTo>
                  <a:lnTo>
                    <a:pt x="3946072" y="6561326"/>
                  </a:lnTo>
                  <a:lnTo>
                    <a:pt x="3976009" y="6555242"/>
                  </a:lnTo>
                  <a:cubicBezTo>
                    <a:pt x="4123712" y="6519227"/>
                    <a:pt x="4266863" y="6466383"/>
                    <a:pt x="4404855" y="6399048"/>
                  </a:cubicBezTo>
                  <a:cubicBezTo>
                    <a:pt x="4589500" y="6310299"/>
                    <a:pt x="4765232" y="6196690"/>
                    <a:pt x="4938868" y="6072132"/>
                  </a:cubicBezTo>
                  <a:cubicBezTo>
                    <a:pt x="4982245" y="6041089"/>
                    <a:pt x="5025359" y="6008630"/>
                    <a:pt x="5068342" y="5976042"/>
                  </a:cubicBezTo>
                  <a:cubicBezTo>
                    <a:pt x="5111588" y="5943453"/>
                    <a:pt x="5154702" y="5910349"/>
                    <a:pt x="5197816" y="5876730"/>
                  </a:cubicBezTo>
                  <a:lnTo>
                    <a:pt x="5460039" y="5670637"/>
                  </a:lnTo>
                  <a:cubicBezTo>
                    <a:pt x="5639966" y="5530365"/>
                    <a:pt x="5821596" y="5399753"/>
                    <a:pt x="5999033" y="5271718"/>
                  </a:cubicBezTo>
                  <a:cubicBezTo>
                    <a:pt x="6087686" y="5207700"/>
                    <a:pt x="6174667" y="5143360"/>
                    <a:pt x="6258766" y="5077603"/>
                  </a:cubicBezTo>
                  <a:close/>
                  <a:moveTo>
                    <a:pt x="4139342" y="440"/>
                  </a:moveTo>
                  <a:cubicBezTo>
                    <a:pt x="4198237" y="1301"/>
                    <a:pt x="4257068" y="3427"/>
                    <a:pt x="4315744" y="6808"/>
                  </a:cubicBezTo>
                  <a:cubicBezTo>
                    <a:pt x="4550841" y="20849"/>
                    <a:pt x="4785806" y="55240"/>
                    <a:pt x="5015400" y="113591"/>
                  </a:cubicBezTo>
                  <a:cubicBezTo>
                    <a:pt x="5244992" y="171812"/>
                    <a:pt x="5469212" y="254249"/>
                    <a:pt x="5681114" y="361418"/>
                  </a:cubicBezTo>
                  <a:cubicBezTo>
                    <a:pt x="5892754" y="468586"/>
                    <a:pt x="6093124" y="599584"/>
                    <a:pt x="6270952" y="755441"/>
                  </a:cubicBezTo>
                  <a:lnTo>
                    <a:pt x="6326724" y="807432"/>
                  </a:lnTo>
                  <a:lnTo>
                    <a:pt x="6326724" y="1231565"/>
                  </a:lnTo>
                  <a:lnTo>
                    <a:pt x="6302093" y="1203002"/>
                  </a:lnTo>
                  <a:cubicBezTo>
                    <a:pt x="6227937" y="1127247"/>
                    <a:pt x="6149211" y="1056081"/>
                    <a:pt x="6066914" y="989616"/>
                  </a:cubicBezTo>
                  <a:cubicBezTo>
                    <a:pt x="5902714" y="856299"/>
                    <a:pt x="5724360" y="740371"/>
                    <a:pt x="5533688" y="647242"/>
                  </a:cubicBezTo>
                  <a:cubicBezTo>
                    <a:pt x="5343146" y="553857"/>
                    <a:pt x="5141466" y="482239"/>
                    <a:pt x="4933626" y="432262"/>
                  </a:cubicBezTo>
                  <a:cubicBezTo>
                    <a:pt x="4725788" y="382156"/>
                    <a:pt x="4512182" y="353303"/>
                    <a:pt x="4296873" y="343126"/>
                  </a:cubicBezTo>
                  <a:cubicBezTo>
                    <a:pt x="4081172" y="332435"/>
                    <a:pt x="3865732" y="339520"/>
                    <a:pt x="3651602" y="365797"/>
                  </a:cubicBezTo>
                  <a:cubicBezTo>
                    <a:pt x="3437604" y="392202"/>
                    <a:pt x="3225572" y="436384"/>
                    <a:pt x="3018256" y="496666"/>
                  </a:cubicBezTo>
                  <a:cubicBezTo>
                    <a:pt x="2810809" y="556691"/>
                    <a:pt x="2608474" y="634362"/>
                    <a:pt x="2412429" y="724399"/>
                  </a:cubicBezTo>
                  <a:cubicBezTo>
                    <a:pt x="2019160" y="902541"/>
                    <a:pt x="1651969" y="1138775"/>
                    <a:pt x="1329857" y="1424086"/>
                  </a:cubicBezTo>
                  <a:cubicBezTo>
                    <a:pt x="1169326" y="1567192"/>
                    <a:pt x="1020588" y="1723307"/>
                    <a:pt x="887314" y="1891015"/>
                  </a:cubicBezTo>
                  <a:cubicBezTo>
                    <a:pt x="753778" y="2058466"/>
                    <a:pt x="635967" y="2238026"/>
                    <a:pt x="537420" y="2427245"/>
                  </a:cubicBezTo>
                  <a:cubicBezTo>
                    <a:pt x="438874" y="2616335"/>
                    <a:pt x="356839" y="2814313"/>
                    <a:pt x="299965" y="3020021"/>
                  </a:cubicBezTo>
                  <a:cubicBezTo>
                    <a:pt x="242961" y="3225212"/>
                    <a:pt x="213474" y="3438518"/>
                    <a:pt x="213606" y="3651953"/>
                  </a:cubicBezTo>
                  <a:cubicBezTo>
                    <a:pt x="214785" y="3756804"/>
                    <a:pt x="225269" y="3860881"/>
                    <a:pt x="250036" y="3961352"/>
                  </a:cubicBezTo>
                  <a:cubicBezTo>
                    <a:pt x="274412" y="4061950"/>
                    <a:pt x="312284" y="4158171"/>
                    <a:pt x="357625" y="4250783"/>
                  </a:cubicBezTo>
                  <a:cubicBezTo>
                    <a:pt x="380558" y="4297025"/>
                    <a:pt x="405982" y="4342366"/>
                    <a:pt x="432715" y="4387063"/>
                  </a:cubicBezTo>
                  <a:cubicBezTo>
                    <a:pt x="459841" y="4431630"/>
                    <a:pt x="488803" y="4475554"/>
                    <a:pt x="518943" y="4518962"/>
                  </a:cubicBezTo>
                  <a:cubicBezTo>
                    <a:pt x="580011" y="4605521"/>
                    <a:pt x="647893" y="4689504"/>
                    <a:pt x="718133" y="4773874"/>
                  </a:cubicBezTo>
                  <a:cubicBezTo>
                    <a:pt x="788374" y="4858372"/>
                    <a:pt x="861760" y="4942871"/>
                    <a:pt x="933704" y="5030717"/>
                  </a:cubicBezTo>
                  <a:cubicBezTo>
                    <a:pt x="969742" y="5074512"/>
                    <a:pt x="1005387" y="5119337"/>
                    <a:pt x="1040900" y="5164806"/>
                  </a:cubicBezTo>
                  <a:lnTo>
                    <a:pt x="1092401" y="5230628"/>
                  </a:lnTo>
                  <a:cubicBezTo>
                    <a:pt x="1109306" y="5251624"/>
                    <a:pt x="1125425" y="5273135"/>
                    <a:pt x="1142854" y="5293615"/>
                  </a:cubicBezTo>
                  <a:cubicBezTo>
                    <a:pt x="1278880" y="5460293"/>
                    <a:pt x="1426438" y="5613704"/>
                    <a:pt x="1576354" y="5759128"/>
                  </a:cubicBezTo>
                  <a:cubicBezTo>
                    <a:pt x="1651706" y="5831519"/>
                    <a:pt x="1728368" y="5901461"/>
                    <a:pt x="1806865" y="5968571"/>
                  </a:cubicBezTo>
                  <a:cubicBezTo>
                    <a:pt x="1885362" y="6035680"/>
                    <a:pt x="1965299" y="6100599"/>
                    <a:pt x="2048253" y="6161654"/>
                  </a:cubicBezTo>
                  <a:cubicBezTo>
                    <a:pt x="2213502" y="6284022"/>
                    <a:pt x="2391724" y="6393380"/>
                    <a:pt x="2587506" y="6467059"/>
                  </a:cubicBezTo>
                  <a:cubicBezTo>
                    <a:pt x="2685137" y="6503898"/>
                    <a:pt x="2786304" y="6532106"/>
                    <a:pt x="2889176" y="6553360"/>
                  </a:cubicBezTo>
                  <a:lnTo>
                    <a:pt x="2929698" y="6561326"/>
                  </a:lnTo>
                  <a:lnTo>
                    <a:pt x="1816374" y="6561326"/>
                  </a:lnTo>
                  <a:lnTo>
                    <a:pt x="1787601" y="6545761"/>
                  </a:lnTo>
                  <a:cubicBezTo>
                    <a:pt x="1577272" y="6422749"/>
                    <a:pt x="1389483" y="6266761"/>
                    <a:pt x="1225544" y="6094158"/>
                  </a:cubicBezTo>
                  <a:cubicBezTo>
                    <a:pt x="1143116" y="6007986"/>
                    <a:pt x="1068158" y="5916274"/>
                    <a:pt x="997654" y="5822374"/>
                  </a:cubicBezTo>
                  <a:cubicBezTo>
                    <a:pt x="927546" y="5728086"/>
                    <a:pt x="860842" y="5632381"/>
                    <a:pt x="798596" y="5534615"/>
                  </a:cubicBezTo>
                  <a:cubicBezTo>
                    <a:pt x="782608" y="5510399"/>
                    <a:pt x="767537" y="5485797"/>
                    <a:pt x="752075" y="5461324"/>
                  </a:cubicBezTo>
                  <a:lnTo>
                    <a:pt x="707650" y="5390221"/>
                  </a:lnTo>
                  <a:cubicBezTo>
                    <a:pt x="679213" y="5344237"/>
                    <a:pt x="649728" y="5298638"/>
                    <a:pt x="619980" y="5252396"/>
                  </a:cubicBezTo>
                  <a:lnTo>
                    <a:pt x="438349" y="4970822"/>
                  </a:lnTo>
                  <a:cubicBezTo>
                    <a:pt x="377413" y="4874860"/>
                    <a:pt x="317263" y="4776064"/>
                    <a:pt x="261044" y="4673145"/>
                  </a:cubicBezTo>
                  <a:cubicBezTo>
                    <a:pt x="233000" y="4621622"/>
                    <a:pt x="205874" y="4569197"/>
                    <a:pt x="181107" y="4515356"/>
                  </a:cubicBezTo>
                  <a:cubicBezTo>
                    <a:pt x="156470" y="4461385"/>
                    <a:pt x="133537" y="4406385"/>
                    <a:pt x="113224" y="4350223"/>
                  </a:cubicBezTo>
                  <a:cubicBezTo>
                    <a:pt x="93305" y="4293934"/>
                    <a:pt x="75614" y="4236872"/>
                    <a:pt x="61199" y="4178908"/>
                  </a:cubicBezTo>
                  <a:cubicBezTo>
                    <a:pt x="54385" y="4149927"/>
                    <a:pt x="47440" y="4120815"/>
                    <a:pt x="41804" y="4091577"/>
                  </a:cubicBezTo>
                  <a:lnTo>
                    <a:pt x="33287" y="4047781"/>
                  </a:lnTo>
                  <a:lnTo>
                    <a:pt x="26209" y="4003858"/>
                  </a:lnTo>
                  <a:cubicBezTo>
                    <a:pt x="7732" y="3886643"/>
                    <a:pt x="0" y="3768783"/>
                    <a:pt x="0" y="3651953"/>
                  </a:cubicBezTo>
                  <a:cubicBezTo>
                    <a:pt x="524" y="3422031"/>
                    <a:pt x="25030" y="3192109"/>
                    <a:pt x="72731" y="2966307"/>
                  </a:cubicBezTo>
                  <a:cubicBezTo>
                    <a:pt x="120301" y="2740634"/>
                    <a:pt x="193163" y="2519343"/>
                    <a:pt x="291316" y="2309385"/>
                  </a:cubicBezTo>
                  <a:cubicBezTo>
                    <a:pt x="488540" y="1889469"/>
                    <a:pt x="774352" y="1513736"/>
                    <a:pt x="1110878" y="1193776"/>
                  </a:cubicBezTo>
                  <a:cubicBezTo>
                    <a:pt x="1279535" y="1033797"/>
                    <a:pt x="1461821" y="887856"/>
                    <a:pt x="1654327" y="756730"/>
                  </a:cubicBezTo>
                  <a:cubicBezTo>
                    <a:pt x="1847096" y="625732"/>
                    <a:pt x="2049956" y="509031"/>
                    <a:pt x="2261727" y="409720"/>
                  </a:cubicBezTo>
                  <a:cubicBezTo>
                    <a:pt x="2685792" y="212515"/>
                    <a:pt x="3142357" y="82162"/>
                    <a:pt x="3610060" y="27032"/>
                  </a:cubicBezTo>
                  <a:cubicBezTo>
                    <a:pt x="3785399" y="6647"/>
                    <a:pt x="3962657" y="-2144"/>
                    <a:pt x="4139342" y="4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C4A6C98-F96E-4587-B01F-A9B01BBF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1866928 h 6521594"/>
                <a:gd name="connsiteX4" fmla="*/ 6212358 w 6321679"/>
                <a:gd name="connsiteY4" fmla="*/ 1689281 h 6521594"/>
                <a:gd name="connsiteX5" fmla="*/ 6049880 w 6321679"/>
                <a:gd name="connsiteY5" fmla="*/ 1477173 h 6521594"/>
                <a:gd name="connsiteX6" fmla="*/ 5248663 w 6321679"/>
                <a:gd name="connsiteY6" fmla="*/ 869327 h 6521594"/>
                <a:gd name="connsiteX7" fmla="*/ 4150102 w 6321679"/>
                <a:gd name="connsiteY7" fmla="*/ 644042 h 6521594"/>
                <a:gd name="connsiteX8" fmla="*/ 2867946 w 6321679"/>
                <a:gd name="connsiteY8" fmla="*/ 886459 h 6521594"/>
                <a:gd name="connsiteX9" fmla="*/ 1728892 w 6321679"/>
                <a:gd name="connsiteY9" fmla="*/ 1552397 h 6521594"/>
                <a:gd name="connsiteX10" fmla="*/ 941043 w 6321679"/>
                <a:gd name="connsiteY10" fmla="*/ 2512664 h 6521594"/>
                <a:gd name="connsiteX11" fmla="*/ 655362 w 6321679"/>
                <a:gd name="connsiteY11" fmla="*/ 3630204 h 6521594"/>
                <a:gd name="connsiteX12" fmla="*/ 1128177 w 6321679"/>
                <a:gd name="connsiteY12" fmla="*/ 4667883 h 6521594"/>
                <a:gd name="connsiteX13" fmla="*/ 1366419 w 6321679"/>
                <a:gd name="connsiteY13" fmla="*/ 4997246 h 6521594"/>
                <a:gd name="connsiteX14" fmla="*/ 3601937 w 6321679"/>
                <a:gd name="connsiteY14" fmla="*/ 6284685 h 6521594"/>
                <a:gd name="connsiteX15" fmla="*/ 5298985 w 6321679"/>
                <a:gd name="connsiteY15" fmla="*/ 5492643 h 6521594"/>
                <a:gd name="connsiteX16" fmla="*/ 5505513 w 6321679"/>
                <a:gd name="connsiteY16" fmla="*/ 5335367 h 6521594"/>
                <a:gd name="connsiteX17" fmla="*/ 6252618 w 6321679"/>
                <a:gd name="connsiteY17" fmla="*/ 4722492 h 6521594"/>
                <a:gd name="connsiteX18" fmla="*/ 6321679 w 6321679"/>
                <a:gd name="connsiteY18" fmla="*/ 4651477 h 6521594"/>
                <a:gd name="connsiteX19" fmla="*/ 6321679 w 6321679"/>
                <a:gd name="connsiteY19" fmla="*/ 5523097 h 6521594"/>
                <a:gd name="connsiteX20" fmla="*/ 6024428 w 6321679"/>
                <a:gd name="connsiteY20" fmla="*/ 5754969 h 6521594"/>
                <a:gd name="connsiteX21" fmla="*/ 5702345 w 6321679"/>
                <a:gd name="connsiteY21" fmla="*/ 6000018 h 6521594"/>
                <a:gd name="connsiteX22" fmla="*/ 4988380 w 6321679"/>
                <a:gd name="connsiteY22" fmla="*/ 6506549 h 6521594"/>
                <a:gd name="connsiteX23" fmla="*/ 4961490 w 6321679"/>
                <a:gd name="connsiteY23" fmla="*/ 6521594 h 6521594"/>
                <a:gd name="connsiteX24" fmla="*/ 2011326 w 6321679"/>
                <a:gd name="connsiteY24" fmla="*/ 6521594 h 6521594"/>
                <a:gd name="connsiteX25" fmla="*/ 1982893 w 6321679"/>
                <a:gd name="connsiteY25" fmla="*/ 6505768 h 6521594"/>
                <a:gd name="connsiteX26" fmla="*/ 824149 w 6321679"/>
                <a:gd name="connsiteY26" fmla="*/ 5358682 h 6521594"/>
                <a:gd name="connsiteX27" fmla="*/ 0 w 6321679"/>
                <a:gd name="connsiteY27" fmla="*/ 3630075 h 6521594"/>
                <a:gd name="connsiteX28" fmla="*/ 4150102 w 6321679"/>
                <a:gd name="connsiteY28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1866928"/>
                  </a:lnTo>
                  <a:lnTo>
                    <a:pt x="6212358" y="1689281"/>
                  </a:lnTo>
                  <a:cubicBezTo>
                    <a:pt x="6161484" y="1615222"/>
                    <a:pt x="6107295" y="1544427"/>
                    <a:pt x="6049880" y="1477173"/>
                  </a:cubicBezTo>
                  <a:cubicBezTo>
                    <a:pt x="5825135" y="1214018"/>
                    <a:pt x="5555573" y="1009470"/>
                    <a:pt x="5248663" y="869327"/>
                  </a:cubicBezTo>
                  <a:cubicBezTo>
                    <a:pt x="4921178" y="719909"/>
                    <a:pt x="4551627" y="644042"/>
                    <a:pt x="4150102" y="644042"/>
                  </a:cubicBezTo>
                  <a:cubicBezTo>
                    <a:pt x="3724203" y="644042"/>
                    <a:pt x="3292799" y="725448"/>
                    <a:pt x="2867946" y="886459"/>
                  </a:cubicBezTo>
                  <a:cubicBezTo>
                    <a:pt x="2454234" y="1042832"/>
                    <a:pt x="2060440" y="1273141"/>
                    <a:pt x="1728892" y="1552397"/>
                  </a:cubicBezTo>
                  <a:cubicBezTo>
                    <a:pt x="1391580" y="1836419"/>
                    <a:pt x="1126473" y="2159600"/>
                    <a:pt x="941043" y="2512664"/>
                  </a:cubicBezTo>
                  <a:cubicBezTo>
                    <a:pt x="751551" y="2873583"/>
                    <a:pt x="655362" y="3249575"/>
                    <a:pt x="655362" y="3630204"/>
                  </a:cubicBezTo>
                  <a:cubicBezTo>
                    <a:pt x="655362" y="4013537"/>
                    <a:pt x="808817" y="4237405"/>
                    <a:pt x="1128177" y="4667883"/>
                  </a:cubicBezTo>
                  <a:cubicBezTo>
                    <a:pt x="1205232" y="4771702"/>
                    <a:pt x="1284908" y="4879129"/>
                    <a:pt x="1366419" y="4997246"/>
                  </a:cubicBezTo>
                  <a:cubicBezTo>
                    <a:pt x="1989282" y="5899677"/>
                    <a:pt x="2657880" y="6284685"/>
                    <a:pt x="3601937" y="6284685"/>
                  </a:cubicBezTo>
                  <a:cubicBezTo>
                    <a:pt x="4221523" y="6284685"/>
                    <a:pt x="4676122" y="5971036"/>
                    <a:pt x="5298985" y="5492643"/>
                  </a:cubicBezTo>
                  <a:cubicBezTo>
                    <a:pt x="5368571" y="5439187"/>
                    <a:pt x="5438156" y="5386375"/>
                    <a:pt x="5505513" y="5335367"/>
                  </a:cubicBezTo>
                  <a:cubicBezTo>
                    <a:pt x="5779335" y="5127761"/>
                    <a:pt x="6041730" y="4928776"/>
                    <a:pt x="6252618" y="4722492"/>
                  </a:cubicBezTo>
                  <a:lnTo>
                    <a:pt x="6321679" y="4651477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66409EC-9CC3-482A-A4A5-54ED092B3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2150195 h 6521594"/>
                <a:gd name="connsiteX4" fmla="*/ 6241288 w 6321679"/>
                <a:gd name="connsiteY4" fmla="*/ 1985338 h 6521594"/>
                <a:gd name="connsiteX5" fmla="*/ 5949367 w 6321679"/>
                <a:gd name="connsiteY5" fmla="*/ 1559997 h 6521594"/>
                <a:gd name="connsiteX6" fmla="*/ 5193362 w 6321679"/>
                <a:gd name="connsiteY6" fmla="*/ 986156 h 6521594"/>
                <a:gd name="connsiteX7" fmla="*/ 4150102 w 6321679"/>
                <a:gd name="connsiteY7" fmla="*/ 772850 h 6521594"/>
                <a:gd name="connsiteX8" fmla="*/ 2914861 w 6321679"/>
                <a:gd name="connsiteY8" fmla="*/ 1006637 h 6521594"/>
                <a:gd name="connsiteX9" fmla="*/ 1814073 w 6321679"/>
                <a:gd name="connsiteY9" fmla="*/ 1650163 h 6521594"/>
                <a:gd name="connsiteX10" fmla="*/ 1057412 w 6321679"/>
                <a:gd name="connsiteY10" fmla="*/ 2571657 h 6521594"/>
                <a:gd name="connsiteX11" fmla="*/ 786277 w 6321679"/>
                <a:gd name="connsiteY11" fmla="*/ 3630204 h 6521594"/>
                <a:gd name="connsiteX12" fmla="*/ 1233931 w 6321679"/>
                <a:gd name="connsiteY12" fmla="*/ 4592016 h 6521594"/>
                <a:gd name="connsiteX13" fmla="*/ 1474795 w 6321679"/>
                <a:gd name="connsiteY13" fmla="*/ 4924985 h 6521594"/>
                <a:gd name="connsiteX14" fmla="*/ 2393691 w 6321679"/>
                <a:gd name="connsiteY14" fmla="*/ 5846995 h 6521594"/>
                <a:gd name="connsiteX15" fmla="*/ 3601805 w 6321679"/>
                <a:gd name="connsiteY15" fmla="*/ 6155876 h 6521594"/>
                <a:gd name="connsiteX16" fmla="*/ 4378909 w 6321679"/>
                <a:gd name="connsiteY16" fmla="*/ 5959186 h 6521594"/>
                <a:gd name="connsiteX17" fmla="*/ 5218129 w 6321679"/>
                <a:gd name="connsiteY17" fmla="*/ 5391271 h 6521594"/>
                <a:gd name="connsiteX18" fmla="*/ 5425313 w 6321679"/>
                <a:gd name="connsiteY18" fmla="*/ 5233481 h 6521594"/>
                <a:gd name="connsiteX19" fmla="*/ 6254366 w 6321679"/>
                <a:gd name="connsiteY19" fmla="*/ 4534301 h 6521594"/>
                <a:gd name="connsiteX20" fmla="*/ 6321679 w 6321679"/>
                <a:gd name="connsiteY20" fmla="*/ 4456641 h 6521594"/>
                <a:gd name="connsiteX21" fmla="*/ 6321679 w 6321679"/>
                <a:gd name="connsiteY21" fmla="*/ 5523097 h 6521594"/>
                <a:gd name="connsiteX22" fmla="*/ 6024428 w 6321679"/>
                <a:gd name="connsiteY22" fmla="*/ 5754969 h 6521594"/>
                <a:gd name="connsiteX23" fmla="*/ 5702345 w 6321679"/>
                <a:gd name="connsiteY23" fmla="*/ 6000018 h 6521594"/>
                <a:gd name="connsiteX24" fmla="*/ 4988380 w 6321679"/>
                <a:gd name="connsiteY24" fmla="*/ 6506549 h 6521594"/>
                <a:gd name="connsiteX25" fmla="*/ 4961490 w 6321679"/>
                <a:gd name="connsiteY25" fmla="*/ 6521594 h 6521594"/>
                <a:gd name="connsiteX26" fmla="*/ 2011326 w 6321679"/>
                <a:gd name="connsiteY26" fmla="*/ 6521594 h 6521594"/>
                <a:gd name="connsiteX27" fmla="*/ 1982893 w 6321679"/>
                <a:gd name="connsiteY27" fmla="*/ 6505768 h 6521594"/>
                <a:gd name="connsiteX28" fmla="*/ 824149 w 6321679"/>
                <a:gd name="connsiteY28" fmla="*/ 5358682 h 6521594"/>
                <a:gd name="connsiteX29" fmla="*/ 0 w 6321679"/>
                <a:gd name="connsiteY29" fmla="*/ 3630075 h 6521594"/>
                <a:gd name="connsiteX30" fmla="*/ 4150102 w 6321679"/>
                <a:gd name="connsiteY30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2150195"/>
                  </a:lnTo>
                  <a:lnTo>
                    <a:pt x="6241288" y="1985338"/>
                  </a:lnTo>
                  <a:cubicBezTo>
                    <a:pt x="6156788" y="1831195"/>
                    <a:pt x="6059249" y="1688709"/>
                    <a:pt x="5949367" y="1559997"/>
                  </a:cubicBezTo>
                  <a:cubicBezTo>
                    <a:pt x="5737073" y="1311397"/>
                    <a:pt x="5482843" y="1118314"/>
                    <a:pt x="5193362" y="986156"/>
                  </a:cubicBezTo>
                  <a:cubicBezTo>
                    <a:pt x="4883437" y="844596"/>
                    <a:pt x="4532365" y="772850"/>
                    <a:pt x="4150102" y="772850"/>
                  </a:cubicBezTo>
                  <a:cubicBezTo>
                    <a:pt x="3746218" y="772850"/>
                    <a:pt x="3319008" y="853613"/>
                    <a:pt x="2914861" y="1006637"/>
                  </a:cubicBezTo>
                  <a:cubicBezTo>
                    <a:pt x="2515039" y="1157857"/>
                    <a:pt x="2134350" y="1380438"/>
                    <a:pt x="1814073" y="1650163"/>
                  </a:cubicBezTo>
                  <a:cubicBezTo>
                    <a:pt x="1494190" y="1919502"/>
                    <a:pt x="1232622" y="2238173"/>
                    <a:pt x="1057412" y="2571657"/>
                  </a:cubicBezTo>
                  <a:cubicBezTo>
                    <a:pt x="877486" y="2914158"/>
                    <a:pt x="786277" y="3270313"/>
                    <a:pt x="786277" y="3630204"/>
                  </a:cubicBezTo>
                  <a:cubicBezTo>
                    <a:pt x="786277" y="3974121"/>
                    <a:pt x="923483" y="4173646"/>
                    <a:pt x="1233931" y="4592016"/>
                  </a:cubicBezTo>
                  <a:cubicBezTo>
                    <a:pt x="1311641" y="4696736"/>
                    <a:pt x="1391972" y="4805064"/>
                    <a:pt x="1474795" y="4924985"/>
                  </a:cubicBezTo>
                  <a:cubicBezTo>
                    <a:pt x="1767682" y="5349278"/>
                    <a:pt x="2068172" y="5650948"/>
                    <a:pt x="2393691" y="5846995"/>
                  </a:cubicBezTo>
                  <a:cubicBezTo>
                    <a:pt x="2738735" y="6054891"/>
                    <a:pt x="3133971" y="6155876"/>
                    <a:pt x="3601805" y="6155876"/>
                  </a:cubicBezTo>
                  <a:cubicBezTo>
                    <a:pt x="3867305" y="6155876"/>
                    <a:pt x="4114196" y="6093405"/>
                    <a:pt x="4378909" y="5959186"/>
                  </a:cubicBezTo>
                  <a:cubicBezTo>
                    <a:pt x="4650699" y="5821362"/>
                    <a:pt x="4919737" y="5620421"/>
                    <a:pt x="5218129" y="5391271"/>
                  </a:cubicBezTo>
                  <a:cubicBezTo>
                    <a:pt x="5288107" y="5337558"/>
                    <a:pt x="5357824" y="5284617"/>
                    <a:pt x="5425313" y="5233481"/>
                  </a:cubicBezTo>
                  <a:cubicBezTo>
                    <a:pt x="5739037" y="4995556"/>
                    <a:pt x="6037512" y="4769168"/>
                    <a:pt x="6254366" y="4534301"/>
                  </a:cubicBezTo>
                  <a:lnTo>
                    <a:pt x="6321679" y="4456641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!!Lora" descr="Radios sans fil | Produits sans fil LoRa | Semtech | Semtech">
            <a:extLst>
              <a:ext uri="{FF2B5EF4-FFF2-40B4-BE49-F238E27FC236}">
                <a16:creationId xmlns:a16="http://schemas.microsoft.com/office/drawing/2014/main" id="{215F75C9-E0EC-8382-3095-2029793DC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9445" y="2689464"/>
            <a:ext cx="4142232" cy="207111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3215BB2-CBA9-C4A1-611C-1E3262250F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50" t="6722" r="7485" b="7358"/>
          <a:stretch/>
        </p:blipFill>
        <p:spPr>
          <a:xfrm>
            <a:off x="0" y="5660541"/>
            <a:ext cx="1183627" cy="1201390"/>
          </a:xfrm>
          <a:prstGeom prst="rect">
            <a:avLst/>
          </a:prstGeom>
        </p:spPr>
      </p:pic>
      <p:pic>
        <p:nvPicPr>
          <p:cNvPr id="6" name="Content Placeholder 3" descr="The TTGO T-Beam. (📷: TTGO)">
            <a:extLst>
              <a:ext uri="{FF2B5EF4-FFF2-40B4-BE49-F238E27FC236}">
                <a16:creationId xmlns:a16="http://schemas.microsoft.com/office/drawing/2014/main" id="{7EF4BCB2-04EB-A481-825E-353B01BA90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82" r="2" b="1084"/>
          <a:stretch/>
        </p:blipFill>
        <p:spPr>
          <a:xfrm rot="5400000">
            <a:off x="1712" y="-5154448"/>
            <a:ext cx="5717022" cy="411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991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1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Triangle 23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5">
            <a:extLst>
              <a:ext uri="{FF2B5EF4-FFF2-40B4-BE49-F238E27FC236}">
                <a16:creationId xmlns:a16="http://schemas.microsoft.com/office/drawing/2014/main" id="{086A5A31-B10A-4793-84D4-D785959AE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5201" y="623275"/>
            <a:ext cx="5141626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98E6382-426C-93EC-5905-C25E4FF4B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9833" y="1188637"/>
            <a:ext cx="4218138" cy="1597228"/>
          </a:xfrm>
        </p:spPr>
        <p:txBody>
          <a:bodyPr>
            <a:normAutofit/>
          </a:bodyPr>
          <a:lstStyle/>
          <a:p>
            <a:r>
              <a:rPr lang="en-US" sz="4800" b="1" err="1">
                <a:ea typeface="Calibri Light"/>
                <a:cs typeface="Calibri Light"/>
              </a:rPr>
              <a:t>Empfänger</a:t>
            </a:r>
            <a:endParaRPr lang="de-AT" sz="4600" b="1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5FD5DFC-A555-447D-EFBA-30EE934B3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1006" y="2785865"/>
            <a:ext cx="4132129" cy="1898187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>
                <a:ea typeface="Calibri"/>
                <a:cs typeface="Calibri"/>
              </a:rPr>
              <a:t>TTGO T-Beam v1.1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de-AT" sz="2800">
                <a:ea typeface="Calibri"/>
                <a:cs typeface="Calibri"/>
              </a:rPr>
              <a:t>Empfängt Daten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de-AT" sz="2800">
                <a:ea typeface="Calibri"/>
                <a:cs typeface="Calibri"/>
              </a:rPr>
              <a:t>Schreibt</a:t>
            </a:r>
            <a:r>
              <a:rPr lang="en-US" sz="2800">
                <a:ea typeface="Calibri"/>
                <a:cs typeface="Calibri"/>
              </a:rPr>
              <a:t> in </a:t>
            </a:r>
            <a:r>
              <a:rPr lang="de-AT" sz="2800">
                <a:ea typeface="Calibri"/>
                <a:cs typeface="Calibri"/>
              </a:rPr>
              <a:t>Datenbank</a:t>
            </a:r>
          </a:p>
          <a:p>
            <a:endParaRPr lang="de-AT" sz="1400"/>
          </a:p>
          <a:p>
            <a:endParaRPr lang="de-AT" sz="1400"/>
          </a:p>
        </p:txBody>
      </p:sp>
      <p:pic>
        <p:nvPicPr>
          <p:cNvPr id="8" name="!!Lora" descr="Radios sans fil | Produits sans fil LoRa | Semtech | Semtech" hidden="1">
            <a:extLst>
              <a:ext uri="{FF2B5EF4-FFF2-40B4-BE49-F238E27FC236}">
                <a16:creationId xmlns:a16="http://schemas.microsoft.com/office/drawing/2014/main" id="{98F34D57-B140-8F84-1F1A-FAA1F655A3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0154" y="3360959"/>
            <a:ext cx="793832" cy="396916"/>
          </a:xfrm>
          <a:prstGeom prst="rect">
            <a:avLst/>
          </a:prstGeom>
        </p:spPr>
      </p:pic>
      <p:pic>
        <p:nvPicPr>
          <p:cNvPr id="10" name="!!Lora" descr="Radios sans fil | Produits sans fil LoRa | Semtech | Semtech">
            <a:extLst>
              <a:ext uri="{FF2B5EF4-FFF2-40B4-BE49-F238E27FC236}">
                <a16:creationId xmlns:a16="http://schemas.microsoft.com/office/drawing/2014/main" id="{AC893300-977D-F597-E28B-98AAE32D1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0513" y="3205836"/>
            <a:ext cx="1257492" cy="628746"/>
          </a:xfrm>
          <a:prstGeom prst="rect">
            <a:avLst/>
          </a:prstGeom>
        </p:spPr>
      </p:pic>
      <p:pic>
        <p:nvPicPr>
          <p:cNvPr id="7" name="Content Placeholder 3" descr="The TTGO T-Beam. (📷: TTGO)">
            <a:extLst>
              <a:ext uri="{FF2B5EF4-FFF2-40B4-BE49-F238E27FC236}">
                <a16:creationId xmlns:a16="http://schemas.microsoft.com/office/drawing/2014/main" id="{847D7D4E-6596-173C-7A21-8D2864C981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82" r="2" b="1084"/>
          <a:stretch/>
        </p:blipFill>
        <p:spPr>
          <a:xfrm rot="5400000">
            <a:off x="405378" y="1225746"/>
            <a:ext cx="5717022" cy="4111103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2B3C74C-9DA3-7442-76B6-960A29F2E08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350" t="6722" r="7485" b="7358"/>
          <a:stretch/>
        </p:blipFill>
        <p:spPr>
          <a:xfrm>
            <a:off x="0" y="5660541"/>
            <a:ext cx="1183627" cy="1201390"/>
          </a:xfrm>
          <a:prstGeom prst="rect">
            <a:avLst/>
          </a:prstGeom>
        </p:spPr>
      </p:pic>
      <p:pic>
        <p:nvPicPr>
          <p:cNvPr id="3" name="Grafik 2" descr="Ein Bild, das Screenshot, Farbigkeit, Design enthält.">
            <a:extLst>
              <a:ext uri="{FF2B5EF4-FFF2-40B4-BE49-F238E27FC236}">
                <a16:creationId xmlns:a16="http://schemas.microsoft.com/office/drawing/2014/main" id="{C7C99A0B-6469-4602-AFF7-850E5567C1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288" y="-5098023"/>
            <a:ext cx="4886630" cy="488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682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412AD8-DB72-344E-5183-E93E94CA9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1">
            <a:extLst>
              <a:ext uri="{FF2B5EF4-FFF2-40B4-BE49-F238E27FC236}">
                <a16:creationId xmlns:a16="http://schemas.microsoft.com/office/drawing/2014/main" id="{27907A50-73CD-7892-32C7-13BB45614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Triangle 23">
            <a:extLst>
              <a:ext uri="{FF2B5EF4-FFF2-40B4-BE49-F238E27FC236}">
                <a16:creationId xmlns:a16="http://schemas.microsoft.com/office/drawing/2014/main" id="{1904E503-CCF4-CE38-5886-973474651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5">
            <a:extLst>
              <a:ext uri="{FF2B5EF4-FFF2-40B4-BE49-F238E27FC236}">
                <a16:creationId xmlns:a16="http://schemas.microsoft.com/office/drawing/2014/main" id="{C204B5D3-0735-3335-DBFB-3FBECEC5B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5201" y="623275"/>
            <a:ext cx="5141626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3FC9917-4188-D3B4-8D80-2273A73DD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9833" y="1188637"/>
            <a:ext cx="4218138" cy="1597228"/>
          </a:xfrm>
        </p:spPr>
        <p:txBody>
          <a:bodyPr>
            <a:normAutofit/>
          </a:bodyPr>
          <a:lstStyle/>
          <a:p>
            <a:r>
              <a:rPr lang="de-AT" sz="4600" b="1"/>
              <a:t>Datenverwaltung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531FC29-F44F-2D16-E955-F3FC4A7D8B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1006" y="2785865"/>
            <a:ext cx="4043639" cy="1898187"/>
          </a:xfrm>
        </p:spPr>
        <p:txBody>
          <a:bodyPr anchor="t">
            <a:normAutofit fontScale="700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de-AT" sz="4000">
                <a:ea typeface="Calibri"/>
                <a:cs typeface="Calibri"/>
              </a:rPr>
              <a:t>Daten zentral speichern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AT" sz="4000"/>
              <a:t>Sicherheit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AT" sz="4000"/>
              <a:t>Einfacher Zugriff über Internet</a:t>
            </a:r>
          </a:p>
          <a:p>
            <a:endParaRPr lang="de-AT" sz="1400"/>
          </a:p>
          <a:p>
            <a:endParaRPr lang="de-AT" sz="1400"/>
          </a:p>
        </p:txBody>
      </p:sp>
      <p:pic>
        <p:nvPicPr>
          <p:cNvPr id="4" name="Content Placeholder 3" descr="The TTGO T-Beam. (📷: TTGO)">
            <a:extLst>
              <a:ext uri="{FF2B5EF4-FFF2-40B4-BE49-F238E27FC236}">
                <a16:creationId xmlns:a16="http://schemas.microsoft.com/office/drawing/2014/main" id="{7D75B20B-22D4-7ECE-7955-6B71E554BC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2" r="2" b="1084"/>
          <a:stretch/>
        </p:blipFill>
        <p:spPr>
          <a:xfrm rot="5400000">
            <a:off x="281069" y="8020332"/>
            <a:ext cx="5717022" cy="4111103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B092702C-6A6F-3E26-746F-7BE340817B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50" t="6722" r="7485" b="7358"/>
          <a:stretch/>
        </p:blipFill>
        <p:spPr>
          <a:xfrm>
            <a:off x="0" y="5660541"/>
            <a:ext cx="1183627" cy="1201390"/>
          </a:xfrm>
          <a:prstGeom prst="rect">
            <a:avLst/>
          </a:prstGeom>
        </p:spPr>
      </p:pic>
      <p:pic>
        <p:nvPicPr>
          <p:cNvPr id="3" name="Grafik 2" descr="Ein Bild, das Screenshot, Farbigkeit, Design enthält.">
            <a:extLst>
              <a:ext uri="{FF2B5EF4-FFF2-40B4-BE49-F238E27FC236}">
                <a16:creationId xmlns:a16="http://schemas.microsoft.com/office/drawing/2014/main" id="{F082FF94-3452-D307-E326-C8812DBF31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029" y="983901"/>
            <a:ext cx="4886630" cy="488663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FF004114-71CD-0755-9CB8-5DFF6B7A42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4099" y="-3935347"/>
            <a:ext cx="3755661" cy="3755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774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6A5A31-B10A-4793-84D4-D785959AE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5201" y="623275"/>
            <a:ext cx="5141626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98E6382-426C-93EC-5905-C25E4FF4B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9833" y="1188637"/>
            <a:ext cx="4218138" cy="1597228"/>
          </a:xfrm>
        </p:spPr>
        <p:txBody>
          <a:bodyPr>
            <a:normAutofit/>
          </a:bodyPr>
          <a:lstStyle/>
          <a:p>
            <a:r>
              <a:rPr lang="de-AT" sz="5400" b="1"/>
              <a:t>Handy App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5FD5DFC-A555-447D-EFBA-30EE934B3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7672" y="2577505"/>
            <a:ext cx="4218138" cy="2798858"/>
          </a:xfrm>
        </p:spPr>
        <p:txBody>
          <a:bodyPr anchor="t"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de-AT"/>
              <a:t>Flutter: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de-AT" sz="2800"/>
              <a:t>Smartphone Apps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de-AT" sz="2800"/>
              <a:t>Website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AT"/>
              <a:t>GPS-Daten von Server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AT"/>
              <a:t>Darstellung auf Karte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AT"/>
              <a:t>Menu mit Infos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0326A80-2994-3194-D70C-F499D1ADDC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50" t="6722" r="7485" b="7358"/>
          <a:stretch/>
        </p:blipFill>
        <p:spPr>
          <a:xfrm>
            <a:off x="0" y="5660541"/>
            <a:ext cx="1183627" cy="1201390"/>
          </a:xfrm>
          <a:prstGeom prst="rect">
            <a:avLst/>
          </a:prstGeom>
        </p:spPr>
      </p:pic>
      <p:pic>
        <p:nvPicPr>
          <p:cNvPr id="9" name="Grafik 8" descr="Ein Bild, das Screenshot, Farbigkeit, Design enthält.">
            <a:extLst>
              <a:ext uri="{FF2B5EF4-FFF2-40B4-BE49-F238E27FC236}">
                <a16:creationId xmlns:a16="http://schemas.microsoft.com/office/drawing/2014/main" id="{4E6901A3-4589-79C8-570A-631A5E0707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831" y="7077314"/>
            <a:ext cx="4886630" cy="488663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F255D23F-06DE-9CE6-D955-685F81E016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1615" y="-5361965"/>
            <a:ext cx="2412513" cy="4959058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CADF523-1AEA-BE61-273E-E252D6027E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83487" y="-5361965"/>
            <a:ext cx="2412513" cy="4959057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31574BE-8CE9-CA8E-4495-08D2CD2B99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7315" y="1549385"/>
            <a:ext cx="3755661" cy="3755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578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6A5A31-B10A-4793-84D4-D785959AE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5201" y="623275"/>
            <a:ext cx="5141626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98E6382-426C-93EC-5905-C25E4FF4B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9833" y="1188637"/>
            <a:ext cx="4218138" cy="1597228"/>
          </a:xfrm>
        </p:spPr>
        <p:txBody>
          <a:bodyPr>
            <a:normAutofit/>
          </a:bodyPr>
          <a:lstStyle/>
          <a:p>
            <a:r>
              <a:rPr lang="de-AT" sz="5400" b="1"/>
              <a:t>Handy App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0326A80-2994-3194-D70C-F499D1ADDC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50" t="6722" r="7485" b="7358"/>
          <a:stretch/>
        </p:blipFill>
        <p:spPr>
          <a:xfrm>
            <a:off x="0" y="5660541"/>
            <a:ext cx="1183627" cy="1201390"/>
          </a:xfrm>
          <a:prstGeom prst="rect">
            <a:avLst/>
          </a:prstGeom>
        </p:spPr>
      </p:pic>
      <p:sp>
        <p:nvSpPr>
          <p:cNvPr id="14" name="Inhaltsplatzhalter 5">
            <a:extLst>
              <a:ext uri="{FF2B5EF4-FFF2-40B4-BE49-F238E27FC236}">
                <a16:creationId xmlns:a16="http://schemas.microsoft.com/office/drawing/2014/main" id="{1DF58071-04E4-4790-F385-C231A91C17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7672" y="2577505"/>
            <a:ext cx="4218138" cy="2798858"/>
          </a:xfrm>
        </p:spPr>
        <p:txBody>
          <a:bodyPr anchor="t"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de-AT"/>
              <a:t>Flutter: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de-AT" sz="2800"/>
              <a:t>Smartphone Apps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de-AT" sz="2800"/>
              <a:t>Website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AT"/>
              <a:t>GPS-Daten von Server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AT"/>
              <a:t>Darstellung auf Karte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AT"/>
              <a:t>Menu mit Infos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8013652-69BC-0210-6606-76F239FF8A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589" y="-5429658"/>
            <a:ext cx="2412513" cy="4959058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A14B0DB7-9AFF-5029-A6B2-6E044E09A4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8476" y="794161"/>
            <a:ext cx="2412513" cy="4959057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24A0835-E8FC-E6C0-5715-C325BDA734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7271" y="7233878"/>
            <a:ext cx="3755661" cy="3755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667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6A5A31-B10A-4793-84D4-D785959AE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5201" y="623275"/>
            <a:ext cx="5141626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98E6382-426C-93EC-5905-C25E4FF4B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9833" y="1188637"/>
            <a:ext cx="4218138" cy="1597228"/>
          </a:xfrm>
        </p:spPr>
        <p:txBody>
          <a:bodyPr>
            <a:normAutofit/>
          </a:bodyPr>
          <a:lstStyle/>
          <a:p>
            <a:r>
              <a:rPr lang="de-AT" sz="5400" b="1"/>
              <a:t>Handy App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0326A80-2994-3194-D70C-F499D1ADDC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50" t="6722" r="7485" b="7358"/>
          <a:stretch/>
        </p:blipFill>
        <p:spPr>
          <a:xfrm>
            <a:off x="0" y="5660541"/>
            <a:ext cx="1183627" cy="120139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048A34F-5D04-0AC8-E6C8-CCA234383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604" y="794161"/>
            <a:ext cx="2412513" cy="4959058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BD137763-6159-B8EB-298D-043DFCD3BB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8476" y="794161"/>
            <a:ext cx="2412513" cy="4959057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9" name="Inhaltsplatzhalter 5">
            <a:extLst>
              <a:ext uri="{FF2B5EF4-FFF2-40B4-BE49-F238E27FC236}">
                <a16:creationId xmlns:a16="http://schemas.microsoft.com/office/drawing/2014/main" id="{41582672-D8AB-573B-5371-EAFF31746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7672" y="2577505"/>
            <a:ext cx="4218138" cy="2798858"/>
          </a:xfrm>
        </p:spPr>
        <p:txBody>
          <a:bodyPr anchor="t"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de-AT"/>
              <a:t>Flutter: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de-AT" sz="2800"/>
              <a:t>Smartphone Apps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de-AT" sz="2800"/>
              <a:t>Website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AT"/>
              <a:t>GPS-Daten von Server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AT"/>
              <a:t>Darstellung auf Karte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AT"/>
              <a:t>Menu mit Infos</a:t>
            </a:r>
          </a:p>
        </p:txBody>
      </p:sp>
    </p:spTree>
    <p:extLst>
      <p:ext uri="{BB962C8B-B14F-4D97-AF65-F5344CB8AC3E}">
        <p14:creationId xmlns:p14="http://schemas.microsoft.com/office/powerpoint/2010/main" val="3706905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haltsplatzhalter 6" descr="Ein Bild, das Säugetier, Rind, Nutztiere, Kuh enthält.&#10;&#10;Automatisch generierte Beschreibung">
            <a:extLst>
              <a:ext uri="{FF2B5EF4-FFF2-40B4-BE49-F238E27FC236}">
                <a16:creationId xmlns:a16="http://schemas.microsoft.com/office/drawing/2014/main" id="{C266D651-3F0A-F05B-3D35-90F5EFC99E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91813" y="68826"/>
            <a:ext cx="10667631" cy="7093974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731CC785-90A0-2CB7-C542-C08305D843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350" t="6722" r="7485" b="7358"/>
          <a:stretch/>
        </p:blipFill>
        <p:spPr>
          <a:xfrm>
            <a:off x="0" y="5660541"/>
            <a:ext cx="1183627" cy="120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765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>
            <a:extLst>
              <a:ext uri="{FF2B5EF4-FFF2-40B4-BE49-F238E27FC236}">
                <a16:creationId xmlns:a16="http://schemas.microsoft.com/office/drawing/2014/main" id="{9B7861AB-DCC0-DC13-9F81-26156605EA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39026" y="-1450666"/>
            <a:ext cx="4314805" cy="43449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B6DDEA3-EA42-60B3-57B0-B5E3B6A93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813" y="3918857"/>
            <a:ext cx="12215813" cy="29391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35" name="Picture 11">
            <a:extLst>
              <a:ext uri="{FF2B5EF4-FFF2-40B4-BE49-F238E27FC236}">
                <a16:creationId xmlns:a16="http://schemas.microsoft.com/office/drawing/2014/main" id="{660E968B-7223-409A-56AE-72A6C5932E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4669" y="2609964"/>
            <a:ext cx="3227001" cy="2856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FD72642-C814-6C94-70B8-516BC6A731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58265"/>
            <a:ext cx="9144000" cy="2387600"/>
          </a:xfrm>
        </p:spPr>
        <p:txBody>
          <a:bodyPr>
            <a:normAutofit/>
          </a:bodyPr>
          <a:lstStyle/>
          <a:p>
            <a:r>
              <a:rPr lang="de-AT" b="1">
                <a:latin typeface="Bierstadt" panose="020B0004020202020204" pitchFamily="34" charset="0"/>
              </a:rPr>
              <a:t>C-Track 2.0</a:t>
            </a:r>
            <a:br>
              <a:rPr lang="de-AT"/>
            </a:br>
            <a:r>
              <a:rPr lang="de-AT" sz="4000">
                <a:latin typeface="Bierstadt" panose="020B0004020202020204" pitchFamily="34" charset="0"/>
              </a:rPr>
              <a:t>Lokalisierungseinheit für Weidetiere </a:t>
            </a:r>
            <a:endParaRPr lang="de-AT">
              <a:latin typeface="Bierstadt" panose="020B0004020202020204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DFCEB82-0160-A2C9-169B-2873194311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84593"/>
            <a:ext cx="9144000" cy="1655762"/>
          </a:xfrm>
        </p:spPr>
        <p:txBody>
          <a:bodyPr/>
          <a:lstStyle/>
          <a:p>
            <a:r>
              <a:rPr lang="de-AT">
                <a:latin typeface="Bierstadt" panose="020B0004020202020204" pitchFamily="34" charset="0"/>
              </a:rPr>
              <a:t>Simon König und Samuel Putz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0ED0134-71F6-F745-567B-436C7B49D6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624518" y="298855"/>
            <a:ext cx="2394936" cy="19119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29" name="Picture 5">
            <a:extLst>
              <a:ext uri="{FF2B5EF4-FFF2-40B4-BE49-F238E27FC236}">
                <a16:creationId xmlns:a16="http://schemas.microsoft.com/office/drawing/2014/main" id="{46E76F00-86E0-4A2D-A347-9DC6F531A8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6164" y="-218496"/>
            <a:ext cx="2845836" cy="18204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02C33454-A7AB-B646-53A3-B8FBD27C14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073895" y="1230384"/>
            <a:ext cx="1915874" cy="14753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31" name="Picture 7">
            <a:extLst>
              <a:ext uri="{FF2B5EF4-FFF2-40B4-BE49-F238E27FC236}">
                <a16:creationId xmlns:a16="http://schemas.microsoft.com/office/drawing/2014/main" id="{B370BC82-F2AA-18CB-EED2-4B64BEE3B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471" y="-74784"/>
            <a:ext cx="2882939" cy="18442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DA6FA483-CBB3-81AF-D4D4-F266D44EF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1370" y="-59514"/>
            <a:ext cx="2556587" cy="1635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B20297C8-BECB-2EC4-34C3-BA3247306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45598" y="5031177"/>
            <a:ext cx="1756915" cy="11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37" name="Picture 13">
            <a:extLst>
              <a:ext uri="{FF2B5EF4-FFF2-40B4-BE49-F238E27FC236}">
                <a16:creationId xmlns:a16="http://schemas.microsoft.com/office/drawing/2014/main" id="{EACB428F-12E4-D23B-714B-AE4CE9B61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941704" y="4694743"/>
            <a:ext cx="1039321" cy="6595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003723C4-76C5-ECFD-8535-287DE7AA04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747142" y="4469362"/>
            <a:ext cx="555491" cy="366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39" name="Picture 15">
            <a:extLst>
              <a:ext uri="{FF2B5EF4-FFF2-40B4-BE49-F238E27FC236}">
                <a16:creationId xmlns:a16="http://schemas.microsoft.com/office/drawing/2014/main" id="{92121701-24E4-900B-5B3A-2118FC8D3E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62436" flipH="1">
            <a:off x="4427338" y="5308652"/>
            <a:ext cx="1813132" cy="11964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CF7E8C8D-140B-E867-4D7E-49ECCE843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84146" flipH="1">
            <a:off x="8462802" y="4729510"/>
            <a:ext cx="1006368" cy="7260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8" name="Picture 15">
            <a:extLst>
              <a:ext uri="{FF2B5EF4-FFF2-40B4-BE49-F238E27FC236}">
                <a16:creationId xmlns:a16="http://schemas.microsoft.com/office/drawing/2014/main" id="{9DC9E4A4-AFA1-C2E1-A85F-93218A930B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66481">
            <a:off x="10775090" y="5584690"/>
            <a:ext cx="1054787" cy="773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9" name="Picture 14">
            <a:extLst>
              <a:ext uri="{FF2B5EF4-FFF2-40B4-BE49-F238E27FC236}">
                <a16:creationId xmlns:a16="http://schemas.microsoft.com/office/drawing/2014/main" id="{A91184D8-44FB-9DEF-2A69-842EC597E6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6799" y="4481880"/>
            <a:ext cx="377359" cy="2490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" name="Picture 15">
            <a:extLst>
              <a:ext uri="{FF2B5EF4-FFF2-40B4-BE49-F238E27FC236}">
                <a16:creationId xmlns:a16="http://schemas.microsoft.com/office/drawing/2014/main" id="{CB819249-A6C8-EA8D-587F-AF85F7AEA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35102">
            <a:off x="6526358" y="5020950"/>
            <a:ext cx="1071723" cy="7575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64830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4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A104FCC0-0EFA-D5E0-9A5D-3C7F33A710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8146212" y="-8816104"/>
            <a:ext cx="8620337" cy="8685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4E5B6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sp>
        <p:nvSpPr>
          <p:cNvPr id="17" name="Right Triangle 16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086A5A31-B10A-4793-84D4-D785959AE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5201" y="623275"/>
            <a:ext cx="5141626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B884052-C660-E4CA-9759-940BA3C38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2734" y="1188637"/>
            <a:ext cx="4305237" cy="1597228"/>
          </a:xfrm>
        </p:spPr>
        <p:txBody>
          <a:bodyPr>
            <a:normAutofit/>
          </a:bodyPr>
          <a:lstStyle/>
          <a:p>
            <a:r>
              <a:rPr lang="de-AT" sz="5400" b="1"/>
              <a:t>Wieso C-Track?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5437CF1-7B69-8EE2-6045-F372C36DF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9832" y="2998278"/>
            <a:ext cx="3684551" cy="1893762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de-AT" sz="2000"/>
              <a:t>Lange Wanderung, um Kühe zu erreichen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de-AT" sz="2000"/>
              <a:t>Tracker, um sich Suche zu                                                                                                   ersparen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AT" sz="2000"/>
              <a:t>Studieren des Herdenverhalten</a:t>
            </a:r>
          </a:p>
          <a:p>
            <a:endParaRPr lang="de-AT" sz="2000"/>
          </a:p>
        </p:txBody>
      </p:sp>
      <p:pic>
        <p:nvPicPr>
          <p:cNvPr id="8" name="Grafik 7" descr="Ein Bild, das Schrift, Text, Grafiken, Screenshot enthält.&#10;&#10;Automatisch generierte Beschreibung">
            <a:extLst>
              <a:ext uri="{FF2B5EF4-FFF2-40B4-BE49-F238E27FC236}">
                <a16:creationId xmlns:a16="http://schemas.microsoft.com/office/drawing/2014/main" id="{BB487F94-A226-6B92-6AB2-9DEC9170BF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969" y="4791957"/>
            <a:ext cx="4641523" cy="110763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319994D6-04EF-779F-1869-552BAB282E3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350" t="6722" r="7485" b="7358"/>
          <a:stretch/>
        </p:blipFill>
        <p:spPr>
          <a:xfrm>
            <a:off x="31201" y="0"/>
            <a:ext cx="1183627" cy="1201390"/>
          </a:xfrm>
          <a:prstGeom prst="rect">
            <a:avLst/>
          </a:prstGeom>
        </p:spPr>
      </p:pic>
      <p:pic>
        <p:nvPicPr>
          <p:cNvPr id="4" name="Grafik 3" descr="Ein Bild, das draußen, Gras, Himmel, Kuh enthält.&#10;&#10;Automatisch generierte Beschreibung">
            <a:extLst>
              <a:ext uri="{FF2B5EF4-FFF2-40B4-BE49-F238E27FC236}">
                <a16:creationId xmlns:a16="http://schemas.microsoft.com/office/drawing/2014/main" id="{D106A5C5-DDFB-B8B2-A9B6-5048A1AD4A2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213" r="18631" b="-1"/>
          <a:stretch/>
        </p:blipFill>
        <p:spPr>
          <a:xfrm>
            <a:off x="1112298" y="1071738"/>
            <a:ext cx="5154019" cy="4710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20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7C49C9-B5E8-FEB1-C0E4-587C30676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7464" y="324180"/>
            <a:ext cx="4989936" cy="1325563"/>
          </a:xfrm>
        </p:spPr>
        <p:txBody>
          <a:bodyPr/>
          <a:lstStyle/>
          <a:p>
            <a:r>
              <a:rPr lang="de-AT" sz="4800" b="1" dirty="0"/>
              <a:t>Aufteilung</a:t>
            </a:r>
            <a:endParaRPr lang="de-AT" b="1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44E207D-A38F-9D72-6E49-7EE3261825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43" r="18736"/>
          <a:stretch/>
        </p:blipFill>
        <p:spPr>
          <a:xfrm>
            <a:off x="6363865" y="1874869"/>
            <a:ext cx="2494424" cy="399616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4855A13F-CBD4-E775-55DC-2B85C343F6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207" r="19161"/>
          <a:stretch/>
        </p:blipFill>
        <p:spPr>
          <a:xfrm>
            <a:off x="3365191" y="1874869"/>
            <a:ext cx="2462945" cy="3996169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F8B5218D-2032-698E-24E4-A6411FB80C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350" t="6722" r="7485" b="7358"/>
          <a:stretch/>
        </p:blipFill>
        <p:spPr>
          <a:xfrm>
            <a:off x="31201" y="0"/>
            <a:ext cx="1183627" cy="120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066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5217FC-B4E1-5ABC-06DD-6F1CC383B0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379237" cy="4351338"/>
          </a:xfrm>
        </p:spPr>
        <p:txBody>
          <a:bodyPr/>
          <a:lstStyle/>
          <a:p>
            <a:pPr marL="0" indent="0">
              <a:buNone/>
            </a:pPr>
            <a:r>
              <a:rPr lang="de-AT" b="1"/>
              <a:t>Samuel Putz</a:t>
            </a:r>
          </a:p>
          <a:p>
            <a:pPr marL="0" indent="0">
              <a:buNone/>
            </a:pPr>
            <a:endParaRPr lang="de-AT" sz="1000"/>
          </a:p>
          <a:p>
            <a:pPr>
              <a:buFont typeface="Wingdings" panose="05000000000000000000" pitchFamily="2" charset="2"/>
              <a:buChar char="Ø"/>
            </a:pPr>
            <a:r>
              <a:rPr lang="de-DE"/>
              <a:t>Hardware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/>
              <a:t>Handy App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7E3C595-99FD-9EDF-4C91-DAFF073E17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96897" y="1825625"/>
            <a:ext cx="3719052" cy="4351338"/>
          </a:xfrm>
        </p:spPr>
        <p:txBody>
          <a:bodyPr/>
          <a:lstStyle/>
          <a:p>
            <a:pPr marL="0" indent="0">
              <a:buNone/>
            </a:pPr>
            <a:r>
              <a:rPr lang="de-AT" b="1"/>
              <a:t>Simon König</a:t>
            </a:r>
          </a:p>
          <a:p>
            <a:pPr marL="0" indent="0">
              <a:buNone/>
            </a:pPr>
            <a:endParaRPr lang="de-AT" sz="1000"/>
          </a:p>
          <a:p>
            <a:pPr>
              <a:buFont typeface="Wingdings" panose="05000000000000000000" pitchFamily="2" charset="2"/>
              <a:buChar char="Ø"/>
            </a:pPr>
            <a:r>
              <a:rPr lang="de-DE"/>
              <a:t>Datenübertragung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/>
              <a:t>Datenverwaltung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855A13F-CBD4-E775-55DC-2B85C343F6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07" r="19161"/>
          <a:stretch/>
        </p:blipFill>
        <p:spPr>
          <a:xfrm>
            <a:off x="3158953" y="1825625"/>
            <a:ext cx="2116968" cy="3434815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044E207D-A38F-9D72-6E49-7EE3261825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3" r="18736"/>
          <a:stretch/>
        </p:blipFill>
        <p:spPr>
          <a:xfrm>
            <a:off x="9218169" y="1825625"/>
            <a:ext cx="2135631" cy="342136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DF5A41E-43D3-0E3B-FA68-4D8EBA117C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350" t="6722" r="7485" b="7358"/>
          <a:stretch/>
        </p:blipFill>
        <p:spPr>
          <a:xfrm>
            <a:off x="31201" y="0"/>
            <a:ext cx="1183627" cy="1201390"/>
          </a:xfrm>
          <a:prstGeom prst="rect">
            <a:avLst/>
          </a:prstGeom>
        </p:spPr>
      </p:pic>
      <p:sp>
        <p:nvSpPr>
          <p:cNvPr id="12" name="Titel 1">
            <a:extLst>
              <a:ext uri="{FF2B5EF4-FFF2-40B4-BE49-F238E27FC236}">
                <a16:creationId xmlns:a16="http://schemas.microsoft.com/office/drawing/2014/main" id="{A42592EA-691A-AC75-E6BE-37F5EA98B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7464" y="324180"/>
            <a:ext cx="4989936" cy="1325563"/>
          </a:xfrm>
        </p:spPr>
        <p:txBody>
          <a:bodyPr/>
          <a:lstStyle/>
          <a:p>
            <a:r>
              <a:rPr lang="de-AT" sz="4800" b="1" dirty="0"/>
              <a:t>Aufteilung</a:t>
            </a:r>
            <a:endParaRPr lang="de-AT" b="1" dirty="0"/>
          </a:p>
        </p:txBody>
      </p:sp>
    </p:spTree>
    <p:extLst>
      <p:ext uri="{BB962C8B-B14F-4D97-AF65-F5344CB8AC3E}">
        <p14:creationId xmlns:p14="http://schemas.microsoft.com/office/powerpoint/2010/main" val="2778125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C348151-939C-AE4F-D874-E6725D575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856" y="0"/>
            <a:ext cx="3295773" cy="1625737"/>
          </a:xfrm>
        </p:spPr>
        <p:txBody>
          <a:bodyPr anchor="ctr">
            <a:normAutofit/>
          </a:bodyPr>
          <a:lstStyle/>
          <a:p>
            <a:r>
              <a:rPr lang="de-AT" sz="4800" b="1" dirty="0"/>
              <a:t>Übersicht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980C819-692D-1228-EA4C-A4F6C869FA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32" y="1913302"/>
            <a:ext cx="1054735" cy="1054735"/>
          </a:xfrm>
          <a:prstGeom prst="rect">
            <a:avLst/>
          </a:prstGeom>
          <a:noFill/>
        </p:spPr>
      </p:pic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AC805C3E-5520-3884-D5A6-9E83F784D994}"/>
              </a:ext>
            </a:extLst>
          </p:cNvPr>
          <p:cNvSpPr/>
          <p:nvPr/>
        </p:nvSpPr>
        <p:spPr>
          <a:xfrm rot="2234115">
            <a:off x="1772145" y="4069466"/>
            <a:ext cx="848995" cy="344805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AT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223516FF-A186-705E-167B-5418F38453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86" t="12385" r="21358" b="23492"/>
          <a:stretch/>
        </p:blipFill>
        <p:spPr bwMode="auto">
          <a:xfrm>
            <a:off x="2611627" y="4282204"/>
            <a:ext cx="838200" cy="95059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1" name="Pfeil: nach rechts 10">
            <a:extLst>
              <a:ext uri="{FF2B5EF4-FFF2-40B4-BE49-F238E27FC236}">
                <a16:creationId xmlns:a16="http://schemas.microsoft.com/office/drawing/2014/main" id="{7CD7B5CE-3896-4F08-9CF6-FFE9F0D556F5}"/>
              </a:ext>
            </a:extLst>
          </p:cNvPr>
          <p:cNvSpPr/>
          <p:nvPr/>
        </p:nvSpPr>
        <p:spPr>
          <a:xfrm>
            <a:off x="2024309" y="3151346"/>
            <a:ext cx="848995" cy="344805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AT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CA0C916-FE0C-FE42-808D-E78BA82C27E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935" y="2329341"/>
            <a:ext cx="1510665" cy="793115"/>
          </a:xfrm>
          <a:prstGeom prst="rect">
            <a:avLst/>
          </a:prstGeom>
          <a:noFill/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FB3B2BE6-A91B-842D-B5B4-4C279EB8D7B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1" t="19273" r="5001" b="19600"/>
          <a:stretch/>
        </p:blipFill>
        <p:spPr bwMode="auto">
          <a:xfrm>
            <a:off x="3237853" y="2552831"/>
            <a:ext cx="2170050" cy="150588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4" name="Pfeil: nach rechts 13">
            <a:extLst>
              <a:ext uri="{FF2B5EF4-FFF2-40B4-BE49-F238E27FC236}">
                <a16:creationId xmlns:a16="http://schemas.microsoft.com/office/drawing/2014/main" id="{CEE0DE60-8D6B-B44C-DBC4-E1B62E85F545}"/>
              </a:ext>
            </a:extLst>
          </p:cNvPr>
          <p:cNvSpPr/>
          <p:nvPr/>
        </p:nvSpPr>
        <p:spPr>
          <a:xfrm>
            <a:off x="5585373" y="3256597"/>
            <a:ext cx="848995" cy="344805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AT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3B03A8C8-75E5-7361-F3A7-18649AB8302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6698812" y="2640488"/>
            <a:ext cx="1322705" cy="1633855"/>
          </a:xfrm>
          <a:prstGeom prst="rect">
            <a:avLst/>
          </a:prstGeom>
        </p:spPr>
      </p:pic>
      <p:sp>
        <p:nvSpPr>
          <p:cNvPr id="16" name="Pfeil: nach rechts 15">
            <a:extLst>
              <a:ext uri="{FF2B5EF4-FFF2-40B4-BE49-F238E27FC236}">
                <a16:creationId xmlns:a16="http://schemas.microsoft.com/office/drawing/2014/main" id="{CC55A052-659E-B91B-FA83-6C05BCB4D6FD}"/>
              </a:ext>
            </a:extLst>
          </p:cNvPr>
          <p:cNvSpPr/>
          <p:nvPr/>
        </p:nvSpPr>
        <p:spPr>
          <a:xfrm rot="9204637">
            <a:off x="8082113" y="2703099"/>
            <a:ext cx="901065" cy="418465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AT"/>
          </a:p>
        </p:txBody>
      </p:sp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8134DAA9-7EFC-AB76-806F-3FE9CBE3E9F0}"/>
              </a:ext>
            </a:extLst>
          </p:cNvPr>
          <p:cNvSpPr/>
          <p:nvPr/>
        </p:nvSpPr>
        <p:spPr>
          <a:xfrm rot="20009055">
            <a:off x="7904661" y="2301350"/>
            <a:ext cx="901065" cy="418465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AT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DCD23152-C76C-5C58-F7AD-2013D89209A8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95" t="13643" r="20582" b="14702"/>
          <a:stretch/>
        </p:blipFill>
        <p:spPr bwMode="auto">
          <a:xfrm>
            <a:off x="9043774" y="1390512"/>
            <a:ext cx="1479154" cy="175063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9" name="Grafik 18" descr="Ein Bild, das Grafiken, Grafikdesign, Cartoon, Clipart enthält.&#10;&#10;Automatisch generierte Beschreibung">
            <a:extLst>
              <a:ext uri="{FF2B5EF4-FFF2-40B4-BE49-F238E27FC236}">
                <a16:creationId xmlns:a16="http://schemas.microsoft.com/office/drawing/2014/main" id="{4411B6B5-D478-512D-F77A-22C4EFC2C95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537522" y="1618983"/>
            <a:ext cx="993748" cy="993748"/>
          </a:xfrm>
          <a:prstGeom prst="rect">
            <a:avLst/>
          </a:prstGeom>
          <a:noFill/>
        </p:spPr>
      </p:pic>
      <p:sp>
        <p:nvSpPr>
          <p:cNvPr id="20" name="Pfeil: nach rechts 19">
            <a:extLst>
              <a:ext uri="{FF2B5EF4-FFF2-40B4-BE49-F238E27FC236}">
                <a16:creationId xmlns:a16="http://schemas.microsoft.com/office/drawing/2014/main" id="{78EC526D-329C-F403-52A9-0DC829271263}"/>
              </a:ext>
            </a:extLst>
          </p:cNvPr>
          <p:cNvSpPr/>
          <p:nvPr/>
        </p:nvSpPr>
        <p:spPr>
          <a:xfrm rot="12437157">
            <a:off x="8081898" y="3874734"/>
            <a:ext cx="901065" cy="418465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AT"/>
          </a:p>
        </p:txBody>
      </p:sp>
      <p:sp>
        <p:nvSpPr>
          <p:cNvPr id="21" name="Pfeil: nach rechts 20">
            <a:extLst>
              <a:ext uri="{FF2B5EF4-FFF2-40B4-BE49-F238E27FC236}">
                <a16:creationId xmlns:a16="http://schemas.microsoft.com/office/drawing/2014/main" id="{AB1C1506-900F-85BD-AE88-C0C38749ABFC}"/>
              </a:ext>
            </a:extLst>
          </p:cNvPr>
          <p:cNvSpPr/>
          <p:nvPr/>
        </p:nvSpPr>
        <p:spPr>
          <a:xfrm rot="1723377">
            <a:off x="7943937" y="4261918"/>
            <a:ext cx="847725" cy="418465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AT"/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8C2F732A-513F-6C20-B95C-233A00B119E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3209" y="3972082"/>
            <a:ext cx="1327785" cy="1555115"/>
          </a:xfrm>
          <a:prstGeom prst="rect">
            <a:avLst/>
          </a:prstGeom>
          <a:noFill/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3EBE8E92-E2C2-9302-C5A8-2265406544E4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642752" y="4174984"/>
            <a:ext cx="967800" cy="967800"/>
          </a:xfrm>
          <a:prstGeom prst="rect">
            <a:avLst/>
          </a:prstGeom>
          <a:noFill/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58E0E507-AB35-7D5E-2508-BE28A5627413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18843" r="18736"/>
          <a:stretch/>
        </p:blipFill>
        <p:spPr>
          <a:xfrm>
            <a:off x="14580727" y="2329341"/>
            <a:ext cx="1828800" cy="2929812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1352B931-DEAA-63BD-5262-137F7C0E7DF9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9207" r="19161"/>
          <a:stretch/>
        </p:blipFill>
        <p:spPr>
          <a:xfrm>
            <a:off x="12755934" y="2329341"/>
            <a:ext cx="1805721" cy="2929812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6866DAD8-E53A-ACED-D8E2-E08C03BE1CD3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0"/>
          <a:stretch/>
        </p:blipFill>
        <p:spPr>
          <a:xfrm>
            <a:off x="236351" y="2531638"/>
            <a:ext cx="1886124" cy="1851554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AE295DFA-5E06-1790-801A-6B7359B886BF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8350" t="6722" r="7485" b="7358"/>
          <a:stretch/>
        </p:blipFill>
        <p:spPr>
          <a:xfrm>
            <a:off x="31201" y="0"/>
            <a:ext cx="1183627" cy="120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176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4" grpId="0" animBg="1"/>
      <p:bldP spid="16" grpId="0" animBg="1"/>
      <p:bldP spid="17" grpId="0" animBg="1"/>
      <p:bldP spid="20" grpId="0" animBg="1"/>
      <p:bldP spid="2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ADB713-A50B-168F-943C-CFE7119E6A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6F58C08-FCC4-C6D8-1EEB-C2A317918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 descr="Ein Bild, das Text, Elektronik, Schaltung, Elektronisches Bauteil enthält.&#10;&#10;Automatisch generierte Beschreibung">
            <a:extLst>
              <a:ext uri="{FF2B5EF4-FFF2-40B4-BE49-F238E27FC236}">
                <a16:creationId xmlns:a16="http://schemas.microsoft.com/office/drawing/2014/main" id="{9DD4D463-7206-9C02-BE79-F819E9C2DB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4" t="24765" r="25539" b="30958"/>
          <a:stretch/>
        </p:blipFill>
        <p:spPr>
          <a:xfrm>
            <a:off x="1084029" y="1019510"/>
            <a:ext cx="3920590" cy="4836410"/>
          </a:xfrm>
          <a:prstGeom prst="rect">
            <a:avLst/>
          </a:prstGeom>
        </p:spPr>
      </p:pic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22ACBAC6-F3F7-3AFB-31B9-DFD67E6C3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B86B170-5C13-F478-7705-0B4B50F5B0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5201" y="623275"/>
            <a:ext cx="5141626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46F203D-4256-DDF6-3D84-6EEF96FC7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9833" y="1188637"/>
            <a:ext cx="4218138" cy="1597228"/>
          </a:xfrm>
        </p:spPr>
        <p:txBody>
          <a:bodyPr>
            <a:normAutofit/>
          </a:bodyPr>
          <a:lstStyle/>
          <a:p>
            <a:r>
              <a:rPr lang="de-AT" sz="5400" b="1"/>
              <a:t>Platine</a:t>
            </a:r>
          </a:p>
        </p:txBody>
      </p:sp>
      <p:grpSp>
        <p:nvGrpSpPr>
          <p:cNvPr id="6" name="Gruppieren 4">
            <a:extLst>
              <a:ext uri="{FF2B5EF4-FFF2-40B4-BE49-F238E27FC236}">
                <a16:creationId xmlns:a16="http://schemas.microsoft.com/office/drawing/2014/main" id="{25481CFF-D22D-528C-8EFE-EE2C0A4E5B95}"/>
              </a:ext>
            </a:extLst>
          </p:cNvPr>
          <p:cNvGrpSpPr/>
          <p:nvPr/>
        </p:nvGrpSpPr>
        <p:grpSpPr>
          <a:xfrm>
            <a:off x="6721848" y="2658960"/>
            <a:ext cx="3709743" cy="2277107"/>
            <a:chOff x="6721848" y="2658960"/>
            <a:chExt cx="3709743" cy="2277107"/>
          </a:xfrm>
        </p:grpSpPr>
        <p:sp>
          <p:nvSpPr>
            <p:cNvPr id="10" name="!!Text">
              <a:extLst>
                <a:ext uri="{FF2B5EF4-FFF2-40B4-BE49-F238E27FC236}">
                  <a16:creationId xmlns:a16="http://schemas.microsoft.com/office/drawing/2014/main" id="{31066677-801B-49EB-5337-95FA7AB46621}"/>
                </a:ext>
              </a:extLst>
            </p:cNvPr>
            <p:cNvSpPr txBox="1">
              <a:spLocks/>
            </p:cNvSpPr>
            <p:nvPr/>
          </p:nvSpPr>
          <p:spPr>
            <a:xfrm>
              <a:off x="6721848" y="2658960"/>
              <a:ext cx="3709743" cy="2277107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8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Spannungsregler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GPS-Modul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Mikrocontroller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SD-Slot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  </a:t>
              </a:r>
              <a:r>
                <a:rPr lang="de-AT" sz="3300">
                  <a:solidFill>
                    <a:schemeClr val="bg1"/>
                  </a:solidFill>
                </a:rPr>
                <a:t>d</a:t>
              </a:r>
            </a:p>
          </p:txBody>
        </p:sp>
        <p:pic>
          <p:nvPicPr>
            <p:cNvPr id="3" name="Grafik 2" descr="Ein Bild, das Grafiken, Kunst enthält.&#10;&#10;Automatisch generierte Beschreibung">
              <a:extLst>
                <a:ext uri="{FF2B5EF4-FFF2-40B4-BE49-F238E27FC236}">
                  <a16:creationId xmlns:a16="http://schemas.microsoft.com/office/drawing/2014/main" id="{F00D4B3B-FC87-9CAA-9CBC-69F6E7AF25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38629" y="4294106"/>
              <a:ext cx="1060189" cy="527444"/>
            </a:xfrm>
            <a:prstGeom prst="rect">
              <a:avLst/>
            </a:prstGeom>
          </p:spPr>
        </p:pic>
      </p:grpSp>
      <p:pic>
        <p:nvPicPr>
          <p:cNvPr id="5" name="Grafik 4">
            <a:extLst>
              <a:ext uri="{FF2B5EF4-FFF2-40B4-BE49-F238E27FC236}">
                <a16:creationId xmlns:a16="http://schemas.microsoft.com/office/drawing/2014/main" id="{526BA91D-2862-CFBA-56A4-5942459386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350" t="6722" r="7485" b="7358"/>
          <a:stretch/>
        </p:blipFill>
        <p:spPr>
          <a:xfrm>
            <a:off x="0" y="5660541"/>
            <a:ext cx="1183627" cy="120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4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F4622B-85A2-42CA-0244-B0AD295CD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DFB92B1-CFE2-74EF-BB7D-8ABCBCFAB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 descr="Ein Bild, das Text, Elektronik, Schaltung, Elektronisches Bauteil enthält.&#10;&#10;Automatisch generierte Beschreibung">
            <a:extLst>
              <a:ext uri="{FF2B5EF4-FFF2-40B4-BE49-F238E27FC236}">
                <a16:creationId xmlns:a16="http://schemas.microsoft.com/office/drawing/2014/main" id="{5BD4FA88-66BF-34A2-1A96-21C73E2106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4" t="24765" r="25539" b="30958"/>
          <a:stretch/>
        </p:blipFill>
        <p:spPr>
          <a:xfrm>
            <a:off x="1084029" y="1019510"/>
            <a:ext cx="3920590" cy="4836410"/>
          </a:xfrm>
          <a:prstGeom prst="rect">
            <a:avLst/>
          </a:prstGeom>
        </p:spPr>
      </p:pic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EF8D340D-E984-C149-A8AD-BF3D0755B1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546B49-D975-3C93-F053-9EDC83F2D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5201" y="623275"/>
            <a:ext cx="5141626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D0E64D1-1BF1-CA56-55C1-34436FBA5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9833" y="1188637"/>
            <a:ext cx="4218138" cy="1597228"/>
          </a:xfrm>
        </p:spPr>
        <p:txBody>
          <a:bodyPr>
            <a:normAutofit/>
          </a:bodyPr>
          <a:lstStyle/>
          <a:p>
            <a:r>
              <a:rPr lang="de-AT" sz="5400" b="1"/>
              <a:t>Platine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839614F-0E07-8E24-B3AC-70ACED00309B}"/>
              </a:ext>
            </a:extLst>
          </p:cNvPr>
          <p:cNvSpPr/>
          <p:nvPr/>
        </p:nvSpPr>
        <p:spPr>
          <a:xfrm>
            <a:off x="2539841" y="1002080"/>
            <a:ext cx="1789471" cy="68906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5BE757F7-0ABB-F4B2-C95D-19BAEAE256D0}"/>
              </a:ext>
            </a:extLst>
          </p:cNvPr>
          <p:cNvGrpSpPr/>
          <p:nvPr/>
        </p:nvGrpSpPr>
        <p:grpSpPr>
          <a:xfrm>
            <a:off x="6721848" y="2658960"/>
            <a:ext cx="3709743" cy="2277107"/>
            <a:chOff x="6721848" y="2658960"/>
            <a:chExt cx="3709743" cy="2277107"/>
          </a:xfrm>
        </p:grpSpPr>
        <p:sp>
          <p:nvSpPr>
            <p:cNvPr id="10" name="!!Text">
              <a:extLst>
                <a:ext uri="{FF2B5EF4-FFF2-40B4-BE49-F238E27FC236}">
                  <a16:creationId xmlns:a16="http://schemas.microsoft.com/office/drawing/2014/main" id="{34D6CAB2-1921-8923-A882-A69EDFC1236E}"/>
                </a:ext>
              </a:extLst>
            </p:cNvPr>
            <p:cNvSpPr txBox="1">
              <a:spLocks/>
            </p:cNvSpPr>
            <p:nvPr/>
          </p:nvSpPr>
          <p:spPr>
            <a:xfrm>
              <a:off x="6721848" y="2658960"/>
              <a:ext cx="3709743" cy="2277107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8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buFont typeface="Wingdings" panose="05000000000000000000" pitchFamily="2" charset="2"/>
                <a:buChar char="Ø"/>
              </a:pPr>
              <a:r>
                <a:rPr lang="de-AT" sz="3300" b="1">
                  <a:solidFill>
                    <a:srgbClr val="FF0000"/>
                  </a:solidFill>
                </a:rPr>
                <a:t>Spannungsregler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GPS-Modul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Mikrocontroller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SD-Slot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  </a:t>
              </a:r>
              <a:r>
                <a:rPr lang="de-AT" sz="3300">
                  <a:solidFill>
                    <a:schemeClr val="bg1"/>
                  </a:solidFill>
                </a:rPr>
                <a:t>d</a:t>
              </a:r>
            </a:p>
          </p:txBody>
        </p:sp>
        <p:pic>
          <p:nvPicPr>
            <p:cNvPr id="3" name="Grafik 2" descr="Ein Bild, das Grafiken, Kunst enthält.&#10;&#10;Automatisch generierte Beschreibung">
              <a:extLst>
                <a:ext uri="{FF2B5EF4-FFF2-40B4-BE49-F238E27FC236}">
                  <a16:creationId xmlns:a16="http://schemas.microsoft.com/office/drawing/2014/main" id="{19012205-014B-057F-B3F6-EC99A3B85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38629" y="4294106"/>
              <a:ext cx="1060189" cy="527444"/>
            </a:xfrm>
            <a:prstGeom prst="rect">
              <a:avLst/>
            </a:prstGeom>
          </p:spPr>
        </p:pic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08C12062-0AD6-C0EF-B599-CD34664BB6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350" t="6722" r="7485" b="7358"/>
          <a:stretch/>
        </p:blipFill>
        <p:spPr>
          <a:xfrm>
            <a:off x="0" y="5660541"/>
            <a:ext cx="1183627" cy="120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161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BD34D5-F143-FF5C-A6A8-30DF10F6C9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43BDF5E-C4ED-9D00-61FC-0985D6B6D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 descr="Ein Bild, das Text, Elektronik, Schaltung, Elektronisches Bauteil enthält.&#10;&#10;Automatisch generierte Beschreibung">
            <a:extLst>
              <a:ext uri="{FF2B5EF4-FFF2-40B4-BE49-F238E27FC236}">
                <a16:creationId xmlns:a16="http://schemas.microsoft.com/office/drawing/2014/main" id="{3E10DDAB-39A0-C5E7-50FE-DD9A5B0C8F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4" t="24765" r="25539" b="30958"/>
          <a:stretch/>
        </p:blipFill>
        <p:spPr>
          <a:xfrm>
            <a:off x="1084029" y="1019510"/>
            <a:ext cx="3920590" cy="4836410"/>
          </a:xfrm>
          <a:prstGeom prst="rect">
            <a:avLst/>
          </a:prstGeom>
        </p:spPr>
      </p:pic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9728FAE9-F0CA-5CC7-5A00-0C69C73EB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C91F81-2B76-22F5-9B84-F683B8A90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5201" y="623275"/>
            <a:ext cx="5141626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549275F-44FE-9C9F-07EC-9AB09C71D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9833" y="1188637"/>
            <a:ext cx="4218138" cy="1597228"/>
          </a:xfrm>
        </p:spPr>
        <p:txBody>
          <a:bodyPr>
            <a:normAutofit/>
          </a:bodyPr>
          <a:lstStyle/>
          <a:p>
            <a:r>
              <a:rPr lang="de-AT" sz="5400" b="1"/>
              <a:t>Platine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54D7D7A-2E44-67E5-A291-9A120F0667B4}"/>
              </a:ext>
            </a:extLst>
          </p:cNvPr>
          <p:cNvSpPr/>
          <p:nvPr/>
        </p:nvSpPr>
        <p:spPr>
          <a:xfrm>
            <a:off x="2320413" y="3455902"/>
            <a:ext cx="757084" cy="68906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EF28A550-249A-2704-389F-E0F538F864DF}"/>
              </a:ext>
            </a:extLst>
          </p:cNvPr>
          <p:cNvGrpSpPr/>
          <p:nvPr/>
        </p:nvGrpSpPr>
        <p:grpSpPr>
          <a:xfrm>
            <a:off x="6721848" y="2658960"/>
            <a:ext cx="3709743" cy="2277107"/>
            <a:chOff x="6721848" y="2658960"/>
            <a:chExt cx="3709743" cy="2277107"/>
          </a:xfrm>
        </p:grpSpPr>
        <p:sp>
          <p:nvSpPr>
            <p:cNvPr id="10" name="!!Text">
              <a:extLst>
                <a:ext uri="{FF2B5EF4-FFF2-40B4-BE49-F238E27FC236}">
                  <a16:creationId xmlns:a16="http://schemas.microsoft.com/office/drawing/2014/main" id="{63B54290-484F-571B-ACEE-005E15722355}"/>
                </a:ext>
              </a:extLst>
            </p:cNvPr>
            <p:cNvSpPr txBox="1">
              <a:spLocks/>
            </p:cNvSpPr>
            <p:nvPr/>
          </p:nvSpPr>
          <p:spPr>
            <a:xfrm>
              <a:off x="6721848" y="2658960"/>
              <a:ext cx="3709743" cy="2277107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8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Spannungsregler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 b="1">
                  <a:solidFill>
                    <a:srgbClr val="FF0000"/>
                  </a:solidFill>
                </a:rPr>
                <a:t>GPS-Modul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Mikrocontroller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SD-Slot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de-AT" sz="3300"/>
                <a:t>  </a:t>
              </a:r>
              <a:r>
                <a:rPr lang="de-AT" sz="3300">
                  <a:solidFill>
                    <a:schemeClr val="bg1"/>
                  </a:solidFill>
                </a:rPr>
                <a:t>d</a:t>
              </a:r>
            </a:p>
          </p:txBody>
        </p:sp>
        <p:pic>
          <p:nvPicPr>
            <p:cNvPr id="3" name="Grafik 2" descr="Ein Bild, das Grafiken, Kunst enthält.&#10;&#10;Automatisch generierte Beschreibung">
              <a:extLst>
                <a:ext uri="{FF2B5EF4-FFF2-40B4-BE49-F238E27FC236}">
                  <a16:creationId xmlns:a16="http://schemas.microsoft.com/office/drawing/2014/main" id="{4C578D80-ABF5-B547-20C8-70D9DF825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38629" y="4294106"/>
              <a:ext cx="1060189" cy="527444"/>
            </a:xfrm>
            <a:prstGeom prst="rect">
              <a:avLst/>
            </a:prstGeom>
          </p:spPr>
        </p:pic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500BD19A-6FCE-B316-E919-82306A90DE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350" t="6722" r="7485" b="7358"/>
          <a:stretch/>
        </p:blipFill>
        <p:spPr>
          <a:xfrm>
            <a:off x="0" y="5660541"/>
            <a:ext cx="1183627" cy="120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663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178</Words>
  <Application>Microsoft Office PowerPoint</Application>
  <PresentationFormat>Breitbild</PresentationFormat>
  <Paragraphs>94</Paragraphs>
  <Slides>19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6" baseType="lpstr">
      <vt:lpstr>Aptos</vt:lpstr>
      <vt:lpstr>Arial</vt:lpstr>
      <vt:lpstr>Bierstadt</vt:lpstr>
      <vt:lpstr>Calibri</vt:lpstr>
      <vt:lpstr>Calibri Light</vt:lpstr>
      <vt:lpstr>Wingdings</vt:lpstr>
      <vt:lpstr>Office</vt:lpstr>
      <vt:lpstr>C-Track 2.0 Lokalisierungseinheit für Weidetiere </vt:lpstr>
      <vt:lpstr>C-Track 2.0 Lokalisierungseinheit für Weidetiere </vt:lpstr>
      <vt:lpstr>Wieso C-Track?</vt:lpstr>
      <vt:lpstr>Aufteilung</vt:lpstr>
      <vt:lpstr>Aufteilung</vt:lpstr>
      <vt:lpstr>Übersicht</vt:lpstr>
      <vt:lpstr>Platine</vt:lpstr>
      <vt:lpstr>Platine</vt:lpstr>
      <vt:lpstr>Platine</vt:lpstr>
      <vt:lpstr>Platine</vt:lpstr>
      <vt:lpstr>Platine</vt:lpstr>
      <vt:lpstr>Platine</vt:lpstr>
      <vt:lpstr>LoRa</vt:lpstr>
      <vt:lpstr>Empfänger</vt:lpstr>
      <vt:lpstr>Datenverwaltung</vt:lpstr>
      <vt:lpstr>Handy App</vt:lpstr>
      <vt:lpstr>Handy App</vt:lpstr>
      <vt:lpstr>Handy App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Samuel Putz</dc:creator>
  <cp:lastModifiedBy>Putz Samuel</cp:lastModifiedBy>
  <cp:revision>2</cp:revision>
  <dcterms:created xsi:type="dcterms:W3CDTF">2024-01-09T11:07:08Z</dcterms:created>
  <dcterms:modified xsi:type="dcterms:W3CDTF">2024-04-15T13:28:17Z</dcterms:modified>
</cp:coreProperties>
</file>

<file path=docProps/thumbnail.jpeg>
</file>